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&lt;</a:t>
            </a:r>
            <a:r>
              <a:rPr lang="en-US" sz="4800" b="1" dirty="0" err="1"/>
              <a:t>cmath</a:t>
            </a:r>
            <a:r>
              <a:rPr lang="en-US" sz="4800" b="1" dirty="0"/>
              <a:t>&gt; Library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cmath</a:t>
            </a:r>
            <a:r>
              <a:rPr lang="en-US" b="1" dirty="0"/>
              <a:t> </a:t>
            </a:r>
            <a:r>
              <a:rPr lang="en-US" dirty="0"/>
              <a:t>library contains many </a:t>
            </a:r>
            <a:r>
              <a:rPr lang="en-US" b="1" dirty="0"/>
              <a:t>built-in functions </a:t>
            </a:r>
            <a:r>
              <a:rPr lang="en-US" dirty="0"/>
              <a:t>that have been defined for us by the C++ language developers</a:t>
            </a:r>
          </a:p>
          <a:p>
            <a:r>
              <a:rPr lang="en-US" dirty="0"/>
              <a:t>The library contains many different functions, of which we will</a:t>
            </a:r>
            <a:br>
              <a:rPr lang="en-US" dirty="0"/>
            </a:br>
            <a:r>
              <a:rPr lang="en-US" dirty="0"/>
              <a:t>only look at a few:</a:t>
            </a:r>
          </a:p>
          <a:p>
            <a:pPr lvl="1"/>
            <a:r>
              <a:rPr lang="en-US" b="1" dirty="0"/>
              <a:t>sqrt</a:t>
            </a:r>
            <a:r>
              <a:rPr lang="en-US" dirty="0"/>
              <a:t> for finding the square root</a:t>
            </a:r>
          </a:p>
          <a:p>
            <a:pPr lvl="1"/>
            <a:r>
              <a:rPr lang="en-US" b="1" dirty="0"/>
              <a:t>pow</a:t>
            </a:r>
            <a:r>
              <a:rPr lang="en-US" dirty="0"/>
              <a:t> for finding a base taken to a power</a:t>
            </a:r>
          </a:p>
          <a:p>
            <a:pPr lvl="1"/>
            <a:r>
              <a:rPr lang="en-US" b="1" dirty="0"/>
              <a:t>ceil </a:t>
            </a:r>
            <a:r>
              <a:rPr lang="en-US" dirty="0"/>
              <a:t>for rounding a value up to the nearest integer</a:t>
            </a:r>
          </a:p>
          <a:p>
            <a:pPr lvl="1"/>
            <a:r>
              <a:rPr lang="en-US" b="1" dirty="0"/>
              <a:t>floor </a:t>
            </a:r>
            <a:r>
              <a:rPr lang="en-US" dirty="0"/>
              <a:t>for rounding a value down to the nearest integer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a function to </a:t>
            </a:r>
            <a:r>
              <a:rPr lang="en-US" b="1" dirty="0" err="1"/>
              <a:t>MathFun</a:t>
            </a:r>
            <a:r>
              <a:rPr lang="en-US" b="1" dirty="0"/>
              <a:t>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00503"/>
          </a:xfrm>
        </p:spPr>
        <p:txBody>
          <a:bodyPr>
            <a:normAutofit/>
          </a:bodyPr>
          <a:lstStyle/>
          <a:p>
            <a:r>
              <a:rPr lang="en-US" dirty="0"/>
              <a:t>Make use of a function from </a:t>
            </a:r>
            <a:r>
              <a:rPr lang="en-US" b="1" dirty="0" err="1"/>
              <a:t>cmath</a:t>
            </a:r>
            <a:r>
              <a:rPr lang="en-US" b="1" dirty="0"/>
              <a:t> </a:t>
            </a:r>
            <a:r>
              <a:rPr lang="en-US" dirty="0"/>
              <a:t>that we haven’t used!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rgbClr val="FFC000"/>
                </a:solidFill>
              </a:rPr>
              <a:t>log2</a:t>
            </a:r>
            <a:r>
              <a:rPr lang="en-US" dirty="0"/>
              <a:t> function to find the binary logarithm of 512,</a:t>
            </a:r>
            <a:br>
              <a:rPr lang="en-US" dirty="0"/>
            </a:br>
            <a:r>
              <a:rPr lang="en-US" dirty="0"/>
              <a:t>and print that result to the console</a:t>
            </a:r>
          </a:p>
          <a:p>
            <a:pPr lvl="1"/>
            <a:r>
              <a:rPr lang="en-US" dirty="0"/>
              <a:t>Recall that logarithms reverse exponentiation</a:t>
            </a:r>
          </a:p>
          <a:p>
            <a:r>
              <a:rPr lang="en-US" dirty="0"/>
              <a:t>Logarithms answer the question, “To what power….”</a:t>
            </a:r>
          </a:p>
          <a:p>
            <a:pPr lvl="1"/>
            <a:r>
              <a:rPr lang="en-US" dirty="0"/>
              <a:t>In our case, “To what power would you take </a:t>
            </a:r>
            <a:r>
              <a:rPr lang="en-US" b="1" dirty="0"/>
              <a:t>2</a:t>
            </a:r>
            <a:r>
              <a:rPr lang="en-US" dirty="0"/>
              <a:t> in order</a:t>
            </a:r>
            <a:br>
              <a:rPr lang="en-US" dirty="0"/>
            </a:br>
            <a:r>
              <a:rPr lang="en-US" dirty="0"/>
              <a:t>to get 512 as the answer?”</a:t>
            </a:r>
          </a:p>
          <a:p>
            <a:r>
              <a:rPr lang="en-US" dirty="0"/>
              <a:t>Make sure to print out the result!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160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&lt;cmath&gt; Library</vt:lpstr>
      <vt:lpstr>Add a function to MathFun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42</cp:revision>
  <dcterms:created xsi:type="dcterms:W3CDTF">2020-02-17T02:44:21Z</dcterms:created>
  <dcterms:modified xsi:type="dcterms:W3CDTF">2020-05-03T01:47:54Z</dcterms:modified>
</cp:coreProperties>
</file>