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05-01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Return the Product of Three Parameters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05-01:  Return the Product of Three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Create a project called </a:t>
            </a:r>
            <a:r>
              <a:rPr lang="en-US" b="1" dirty="0" err="1"/>
              <a:t>ProductOfThree</a:t>
            </a:r>
            <a:endParaRPr lang="en-US" dirty="0"/>
          </a:p>
          <a:p>
            <a:r>
              <a:rPr lang="en-US" dirty="0"/>
              <a:t>Write a function called </a:t>
            </a:r>
            <a:r>
              <a:rPr lang="en-US" b="1" dirty="0"/>
              <a:t>multiply</a:t>
            </a:r>
            <a:endParaRPr lang="en-US" dirty="0"/>
          </a:p>
          <a:p>
            <a:pPr lvl="1"/>
            <a:r>
              <a:rPr lang="en-US" dirty="0"/>
              <a:t>Three parameters:  all integers</a:t>
            </a:r>
          </a:p>
          <a:p>
            <a:pPr lvl="1"/>
            <a:r>
              <a:rPr lang="en-US" dirty="0"/>
              <a:t>Return an integer, which is the product of the</a:t>
            </a:r>
            <a:br>
              <a:rPr lang="en-US" dirty="0"/>
            </a:br>
            <a:r>
              <a:rPr lang="en-US" dirty="0"/>
              <a:t>three parameters</a:t>
            </a:r>
          </a:p>
          <a:p>
            <a:pPr lvl="1"/>
            <a:r>
              <a:rPr lang="en-US" i="1" dirty="0"/>
              <a:t>Remember:  </a:t>
            </a:r>
            <a:r>
              <a:rPr lang="en-US" b="1" i="1" dirty="0"/>
              <a:t>product </a:t>
            </a:r>
            <a:r>
              <a:rPr lang="en-US" i="1" dirty="0"/>
              <a:t>means we must multiply!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53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05-01</vt:lpstr>
      <vt:lpstr>Project 05-01:  Return the Product of Three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34</cp:revision>
  <dcterms:created xsi:type="dcterms:W3CDTF">2020-02-17T02:44:21Z</dcterms:created>
  <dcterms:modified xsi:type="dcterms:W3CDTF">2020-05-05T06:35:56Z</dcterms:modified>
</cp:coreProperties>
</file>