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6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dirty="0"/>
              <a:t>Introduction to Object-Oriented Programming (OOP)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Objects</a:t>
            </a:r>
          </a:p>
          <a:p>
            <a:r>
              <a:rPr lang="en-US" dirty="0"/>
              <a:t>Unified Modeling Language (UML)</a:t>
            </a:r>
          </a:p>
          <a:p>
            <a:pPr lvl="1"/>
            <a:r>
              <a:rPr lang="en-US" dirty="0"/>
              <a:t>Help us to </a:t>
            </a:r>
            <a:r>
              <a:rPr lang="en-US" b="1" i="1" dirty="0"/>
              <a:t>model</a:t>
            </a:r>
            <a:r>
              <a:rPr lang="en-US" dirty="0"/>
              <a:t> our classes during design</a:t>
            </a:r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370B3B-C459-47A8-8CCA-797BE76C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76" y="1361114"/>
            <a:ext cx="8549836" cy="447141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6 Overview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6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Section 6 Overview</vt:lpstr>
      <vt:lpstr>Section 6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 Overview</dc:title>
  <dc:creator>Prof. John</dc:creator>
  <cp:lastModifiedBy>Prof. John</cp:lastModifiedBy>
  <cp:revision>9</cp:revision>
  <dcterms:created xsi:type="dcterms:W3CDTF">2020-05-09T03:01:08Z</dcterms:created>
  <dcterms:modified xsi:type="dcterms:W3CDTF">2020-05-24T06:12:45Z</dcterms:modified>
</cp:coreProperties>
</file>