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Basics of Object-Oriented Programming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Programming paradigms</a:t>
            </a:r>
          </a:p>
          <a:p>
            <a:pPr lvl="1"/>
            <a:r>
              <a:rPr lang="en-US" dirty="0"/>
              <a:t>Procedural</a:t>
            </a:r>
          </a:p>
          <a:p>
            <a:pPr lvl="1"/>
            <a:r>
              <a:rPr lang="en-US" dirty="0"/>
              <a:t>OOP (object-oriented programming)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Objects </a:t>
            </a:r>
            <a:r>
              <a:rPr lang="en-US" i="1" dirty="0"/>
              <a:t>encapsulate</a:t>
            </a:r>
            <a:r>
              <a:rPr lang="en-US" dirty="0"/>
              <a:t> behaviors and data</a:t>
            </a:r>
          </a:p>
          <a:p>
            <a:r>
              <a:rPr lang="en-US" dirty="0"/>
              <a:t>The three principles of OOP: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Polymorphism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Terminology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b="1" dirty="0"/>
              <a:t>OOP </a:t>
            </a:r>
            <a:r>
              <a:rPr lang="en-US" dirty="0"/>
              <a:t>stand for?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are the </a:t>
            </a:r>
            <a:r>
              <a:rPr lang="en-US" b="1" dirty="0"/>
              <a:t>three primary principles of </a:t>
            </a:r>
            <a:br>
              <a:rPr lang="en-US" b="1" dirty="0"/>
            </a:br>
            <a:r>
              <a:rPr lang="en-US" b="1" dirty="0"/>
              <a:t>OOP?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48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Basics of Object-Oriented Programming</vt:lpstr>
      <vt:lpstr>Terminology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24</cp:revision>
  <dcterms:created xsi:type="dcterms:W3CDTF">2020-02-17T02:44:21Z</dcterms:created>
  <dcterms:modified xsi:type="dcterms:W3CDTF">2020-05-21T02:37:53Z</dcterms:modified>
</cp:coreProperties>
</file>