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Encapsulation: Data Members</a:t>
            </a:r>
            <a:br>
              <a:rPr lang="en-US" sz="4800" b="1" dirty="0"/>
            </a:br>
            <a:r>
              <a:rPr lang="en-US" sz="4800" b="1" dirty="0"/>
              <a:t>and Member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102217"/>
          </a:xfrm>
        </p:spPr>
        <p:txBody>
          <a:bodyPr/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One of the three primary principles of OOP</a:t>
            </a:r>
          </a:p>
          <a:p>
            <a:pPr lvl="1"/>
            <a:r>
              <a:rPr lang="en-US" dirty="0"/>
              <a:t>Unites behaviors and data into an </a:t>
            </a:r>
            <a:r>
              <a:rPr lang="en-US" b="1" dirty="0"/>
              <a:t>object</a:t>
            </a:r>
            <a:endParaRPr lang="en-US" dirty="0"/>
          </a:p>
          <a:p>
            <a:r>
              <a:rPr lang="en-US" dirty="0"/>
              <a:t>Encapsulation provides:</a:t>
            </a:r>
          </a:p>
          <a:p>
            <a:pPr lvl="1"/>
            <a:r>
              <a:rPr lang="en-US" b="1" dirty="0"/>
              <a:t>Security</a:t>
            </a:r>
          </a:p>
          <a:p>
            <a:pPr lvl="2"/>
            <a:r>
              <a:rPr lang="en-US" dirty="0"/>
              <a:t>Information hiding</a:t>
            </a:r>
          </a:p>
          <a:p>
            <a:pPr lvl="2"/>
            <a:r>
              <a:rPr lang="en-US" dirty="0"/>
              <a:t>Data is protected from outside world</a:t>
            </a:r>
          </a:p>
          <a:p>
            <a:pPr lvl="1"/>
            <a:r>
              <a:rPr lang="en-US" b="1" dirty="0"/>
              <a:t>Portability</a:t>
            </a:r>
          </a:p>
          <a:p>
            <a:r>
              <a:rPr lang="en-US" dirty="0"/>
              <a:t>A </a:t>
            </a:r>
            <a:r>
              <a:rPr lang="en-US" b="1" dirty="0"/>
              <a:t>class </a:t>
            </a:r>
            <a:r>
              <a:rPr lang="en-US" dirty="0"/>
              <a:t>acts as a </a:t>
            </a:r>
            <a:r>
              <a:rPr lang="en-US" b="1" dirty="0"/>
              <a:t>blueprint </a:t>
            </a:r>
            <a:r>
              <a:rPr lang="en-US" dirty="0"/>
              <a:t>for an </a:t>
            </a:r>
            <a:r>
              <a:rPr lang="en-US" b="1" dirty="0"/>
              <a:t>object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Create a function to print the House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24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</a:t>
            </a:r>
            <a:r>
              <a:rPr lang="en-US" b="1" dirty="0" err="1"/>
              <a:t>printHouseData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Takes a </a:t>
            </a:r>
            <a:r>
              <a:rPr lang="en-US" b="1" dirty="0"/>
              <a:t>House </a:t>
            </a:r>
            <a:r>
              <a:rPr lang="en-US" dirty="0"/>
              <a:t>object as a parameter</a:t>
            </a:r>
          </a:p>
          <a:p>
            <a:pPr lvl="1"/>
            <a:r>
              <a:rPr lang="en-US" dirty="0"/>
              <a:t>Prints out the color, number of stories, and number of windows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printHouseData</a:t>
            </a:r>
            <a:r>
              <a:rPr lang="en-US" dirty="0"/>
              <a:t> from the main function</a:t>
            </a:r>
          </a:p>
          <a:p>
            <a:r>
              <a:rPr lang="en-US" dirty="0"/>
              <a:t>This challenge is about </a:t>
            </a:r>
            <a:r>
              <a:rPr lang="en-US" b="1" i="1" dirty="0"/>
              <a:t>refactoring</a:t>
            </a:r>
            <a:r>
              <a:rPr lang="en-US" dirty="0"/>
              <a:t> our current code!</a:t>
            </a:r>
          </a:p>
          <a:p>
            <a:pPr lvl="1"/>
            <a:r>
              <a:rPr lang="en-US" dirty="0"/>
              <a:t>We make the code better by breaking a repeated aspect</a:t>
            </a:r>
            <a:br>
              <a:rPr lang="en-US" dirty="0"/>
            </a:br>
            <a:r>
              <a:rPr lang="en-US" dirty="0"/>
              <a:t>out into its own function – promoting software reuse!</a:t>
            </a:r>
          </a:p>
          <a:p>
            <a:r>
              <a:rPr lang="en-US" dirty="0"/>
              <a:t>Don’t forget – create a prototype </a:t>
            </a:r>
            <a:r>
              <a:rPr lang="en-US" b="1" i="1" dirty="0"/>
              <a:t>and</a:t>
            </a:r>
            <a:r>
              <a:rPr lang="en-US" dirty="0"/>
              <a:t> definition for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printHouseData</a:t>
            </a:r>
            <a:r>
              <a:rPr lang="en-US" dirty="0"/>
              <a:t> function!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127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Encapsulation: Data Members and Member Functions</vt:lpstr>
      <vt:lpstr>Create a function to print the House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29</cp:revision>
  <dcterms:created xsi:type="dcterms:W3CDTF">2020-02-17T02:44:21Z</dcterms:created>
  <dcterms:modified xsi:type="dcterms:W3CDTF">2020-05-21T04:22:03Z</dcterms:modified>
</cp:coreProperties>
</file>