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Separate Compilation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/>
          <a:lstStyle/>
          <a:p>
            <a:r>
              <a:rPr lang="en-US" dirty="0"/>
              <a:t>We previously created our first real class (House)</a:t>
            </a:r>
          </a:p>
          <a:p>
            <a:pPr lvl="1"/>
            <a:r>
              <a:rPr lang="en-US" dirty="0"/>
              <a:t>We created data members (fields) and member functions (methods)</a:t>
            </a:r>
          </a:p>
          <a:p>
            <a:r>
              <a:rPr lang="en-US" dirty="0"/>
              <a:t>In this lecture we will expand on what we were doing by using</a:t>
            </a:r>
            <a:br>
              <a:rPr lang="en-US" dirty="0"/>
            </a:br>
            <a:r>
              <a:rPr lang="en-US" b="1" dirty="0"/>
              <a:t>separate</a:t>
            </a:r>
            <a:r>
              <a:rPr lang="en-US" dirty="0"/>
              <a:t> </a:t>
            </a:r>
            <a:r>
              <a:rPr lang="en-US" b="1" dirty="0"/>
              <a:t>compilation</a:t>
            </a:r>
          </a:p>
          <a:p>
            <a:pPr lvl="1"/>
            <a:r>
              <a:rPr lang="en-US" dirty="0"/>
              <a:t>Specification file (.h)</a:t>
            </a:r>
          </a:p>
          <a:p>
            <a:pPr lvl="1"/>
            <a:r>
              <a:rPr lang="en-US" dirty="0"/>
              <a:t>Implementation file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Refactor </a:t>
            </a:r>
            <a:r>
              <a:rPr lang="en-US" sz="4800" b="1" dirty="0" err="1"/>
              <a:t>printHouseData</a:t>
            </a:r>
            <a:r>
              <a:rPr lang="en-US" sz="4800" b="1" dirty="0"/>
              <a:t> as a member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4261"/>
          </a:xfrm>
        </p:spPr>
        <p:txBody>
          <a:bodyPr>
            <a:normAutofit/>
          </a:bodyPr>
          <a:lstStyle/>
          <a:p>
            <a:r>
              <a:rPr lang="en-US" dirty="0"/>
              <a:t>Create a member function named </a:t>
            </a:r>
            <a:r>
              <a:rPr lang="en-US" b="1" dirty="0"/>
              <a:t>print</a:t>
            </a:r>
            <a:endParaRPr lang="en-US" dirty="0"/>
          </a:p>
          <a:p>
            <a:r>
              <a:rPr lang="en-US" dirty="0"/>
              <a:t>Make the </a:t>
            </a:r>
            <a:r>
              <a:rPr lang="en-US" b="1" dirty="0"/>
              <a:t>print</a:t>
            </a:r>
            <a:r>
              <a:rPr lang="en-US" dirty="0"/>
              <a:t> member function (method) perform the same</a:t>
            </a:r>
            <a:br>
              <a:rPr lang="en-US" dirty="0"/>
            </a:br>
            <a:r>
              <a:rPr lang="en-US" dirty="0"/>
              <a:t>tasks that </a:t>
            </a:r>
            <a:r>
              <a:rPr lang="en-US" dirty="0" err="1"/>
              <a:t>printHouseData</a:t>
            </a:r>
            <a:r>
              <a:rPr lang="en-US" dirty="0"/>
              <a:t> was doing</a:t>
            </a:r>
          </a:p>
          <a:p>
            <a:pPr lvl="1"/>
            <a:r>
              <a:rPr lang="en-US" dirty="0"/>
              <a:t>But now, as a member of the class!</a:t>
            </a:r>
          </a:p>
          <a:p>
            <a:pPr lvl="1"/>
            <a:r>
              <a:rPr lang="en-US" dirty="0"/>
              <a:t>Hint:  You don’t need a parameter since the data we want</a:t>
            </a:r>
            <a:br>
              <a:rPr lang="en-US" dirty="0"/>
            </a:br>
            <a:r>
              <a:rPr lang="en-US" dirty="0"/>
              <a:t>is a data member (to which we will have access)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Separate Compilation</vt:lpstr>
      <vt:lpstr>Refactor printHouseData as a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34</cp:revision>
  <dcterms:created xsi:type="dcterms:W3CDTF">2020-02-17T02:44:21Z</dcterms:created>
  <dcterms:modified xsi:type="dcterms:W3CDTF">2020-05-21T06:01:43Z</dcterms:modified>
</cp:coreProperties>
</file>