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Constructors and Destructors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102217"/>
          </a:xfrm>
        </p:spPr>
        <p:txBody>
          <a:bodyPr>
            <a:normAutofit/>
          </a:bodyPr>
          <a:lstStyle/>
          <a:p>
            <a:r>
              <a:rPr lang="en-US" b="1" dirty="0"/>
              <a:t>Constructors </a:t>
            </a:r>
          </a:p>
          <a:p>
            <a:pPr lvl="1"/>
            <a:r>
              <a:rPr lang="en-US" dirty="0"/>
              <a:t>Must have the same name as the </a:t>
            </a:r>
            <a:r>
              <a:rPr lang="en-US"/>
              <a:t>class itself</a:t>
            </a:r>
            <a:endParaRPr lang="en-US" dirty="0"/>
          </a:p>
          <a:p>
            <a:pPr lvl="1"/>
            <a:r>
              <a:rPr lang="en-US" dirty="0"/>
              <a:t>Are functions</a:t>
            </a:r>
          </a:p>
          <a:p>
            <a:pPr lvl="1"/>
            <a:r>
              <a:rPr lang="en-US" dirty="0"/>
              <a:t>Can be overloaded</a:t>
            </a:r>
          </a:p>
          <a:p>
            <a:pPr lvl="1"/>
            <a:r>
              <a:rPr lang="en-US" dirty="0"/>
              <a:t>Have </a:t>
            </a:r>
            <a:r>
              <a:rPr lang="en-US" i="1" dirty="0"/>
              <a:t>no</a:t>
            </a:r>
            <a:r>
              <a:rPr lang="en-US" dirty="0"/>
              <a:t> return type – not even </a:t>
            </a:r>
            <a:r>
              <a:rPr lang="en-US" i="1" dirty="0"/>
              <a:t>void</a:t>
            </a:r>
          </a:p>
          <a:p>
            <a:pPr lvl="1"/>
            <a:r>
              <a:rPr lang="en-US" dirty="0"/>
              <a:t>Are called when an object is created</a:t>
            </a:r>
          </a:p>
          <a:p>
            <a:r>
              <a:rPr lang="en-US" b="1" dirty="0"/>
              <a:t>Destructors</a:t>
            </a:r>
            <a:endParaRPr lang="en-US" dirty="0"/>
          </a:p>
          <a:p>
            <a:pPr lvl="1"/>
            <a:r>
              <a:rPr lang="en-US" dirty="0"/>
              <a:t>There can only be one</a:t>
            </a:r>
          </a:p>
          <a:p>
            <a:pPr lvl="1"/>
            <a:r>
              <a:rPr lang="en-US" dirty="0"/>
              <a:t>Does cleanup when the object is removed from memory</a:t>
            </a:r>
          </a:p>
          <a:p>
            <a:pPr lvl="2"/>
            <a:r>
              <a:rPr lang="en-US" dirty="0"/>
              <a:t>In other words, they’re called when the object is destroyed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Add a constructor to the House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24261"/>
          </a:xfrm>
        </p:spPr>
        <p:txBody>
          <a:bodyPr>
            <a:normAutofit/>
          </a:bodyPr>
          <a:lstStyle/>
          <a:p>
            <a:r>
              <a:rPr lang="en-US" dirty="0"/>
              <a:t>Constructor with </a:t>
            </a:r>
            <a:r>
              <a:rPr lang="en-US" i="1" dirty="0"/>
              <a:t>three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One for each of the three data members</a:t>
            </a:r>
          </a:p>
          <a:p>
            <a:pPr lvl="1"/>
            <a:r>
              <a:rPr lang="en-US" dirty="0"/>
              <a:t>Set all three of them inside the constructor</a:t>
            </a:r>
          </a:p>
          <a:p>
            <a:r>
              <a:rPr lang="en-US" dirty="0"/>
              <a:t>Test the new constructor by creating an object</a:t>
            </a:r>
            <a:br>
              <a:rPr lang="en-US" dirty="0"/>
            </a:br>
            <a:r>
              <a:rPr lang="en-US" dirty="0"/>
              <a:t>using it (e.g., in main)</a:t>
            </a:r>
          </a:p>
          <a:p>
            <a:r>
              <a:rPr lang="en-US" dirty="0"/>
              <a:t>Hint:  You can test the constructor when you declare</a:t>
            </a:r>
            <a:br>
              <a:rPr lang="en-US" dirty="0"/>
            </a:br>
            <a:r>
              <a:rPr lang="en-US" dirty="0"/>
              <a:t>your object, and the declaration might look a little like</a:t>
            </a:r>
            <a:br>
              <a:rPr lang="en-US" dirty="0"/>
            </a:br>
            <a:r>
              <a:rPr lang="en-US" dirty="0"/>
              <a:t>a </a:t>
            </a:r>
            <a:r>
              <a:rPr lang="en-US"/>
              <a:t>function </a:t>
            </a:r>
            <a:r>
              <a:rPr lang="en-US" i="1"/>
              <a:t>call</a:t>
            </a:r>
            <a:r>
              <a:rPr lang="en-US"/>
              <a:t>!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132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Constructors and Destructors</vt:lpstr>
      <vt:lpstr>Add a constructor to the House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40</cp:revision>
  <dcterms:created xsi:type="dcterms:W3CDTF">2020-02-17T02:44:21Z</dcterms:created>
  <dcterms:modified xsi:type="dcterms:W3CDTF">2020-05-23T02:47:37Z</dcterms:modified>
</cp:coreProperties>
</file>