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8" r:id="rId2"/>
    <p:sldId id="259" r:id="rId3"/>
    <p:sldId id="256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Quick review!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102217"/>
          </a:xfrm>
        </p:spPr>
        <p:txBody>
          <a:bodyPr>
            <a:normAutofit/>
          </a:bodyPr>
          <a:lstStyle/>
          <a:p>
            <a:r>
              <a:rPr lang="en-US" dirty="0"/>
              <a:t>What were the names of the three primary principles</a:t>
            </a:r>
            <a:br>
              <a:rPr lang="en-US" dirty="0"/>
            </a:br>
            <a:r>
              <a:rPr lang="en-US" dirty="0"/>
              <a:t>of object-oriented programming?  </a:t>
            </a:r>
          </a:p>
          <a:p>
            <a:pPr lvl="1"/>
            <a:r>
              <a:rPr lang="en-US" dirty="0"/>
              <a:t>Say them out loud!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8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Quick review!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102217"/>
          </a:xfrm>
        </p:spPr>
        <p:txBody>
          <a:bodyPr>
            <a:normAutofit/>
          </a:bodyPr>
          <a:lstStyle/>
          <a:p>
            <a:r>
              <a:rPr lang="en-US" dirty="0"/>
              <a:t>What were the names of the three primary principles</a:t>
            </a:r>
            <a:br>
              <a:rPr lang="en-US" dirty="0"/>
            </a:br>
            <a:r>
              <a:rPr lang="en-US" dirty="0"/>
              <a:t>of object-oriented programming?  </a:t>
            </a:r>
          </a:p>
          <a:p>
            <a:pPr lvl="1"/>
            <a:r>
              <a:rPr lang="en-US" dirty="0"/>
              <a:t>Say them out loud!</a:t>
            </a:r>
          </a:p>
          <a:p>
            <a:r>
              <a:rPr lang="en-US" dirty="0"/>
              <a:t>That’s right!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7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102217"/>
          </a:xfrm>
        </p:spPr>
        <p:txBody>
          <a:bodyPr>
            <a:normAutofit/>
          </a:bodyPr>
          <a:lstStyle/>
          <a:p>
            <a:r>
              <a:rPr lang="en-US" dirty="0"/>
              <a:t>We will use </a:t>
            </a:r>
            <a:r>
              <a:rPr lang="en-US" b="1" dirty="0"/>
              <a:t>UML</a:t>
            </a:r>
            <a:endParaRPr lang="en-US" dirty="0"/>
          </a:p>
          <a:p>
            <a:pPr lvl="1"/>
            <a:r>
              <a:rPr lang="en-US" b="1" dirty="0"/>
              <a:t>Unified Modeling Language</a:t>
            </a:r>
          </a:p>
          <a:p>
            <a:pPr lvl="1"/>
            <a:r>
              <a:rPr lang="en-US" dirty="0"/>
              <a:t>Used to help software engineers to plan and design software</a:t>
            </a:r>
            <a:br>
              <a:rPr lang="en-US" dirty="0"/>
            </a:br>
            <a:r>
              <a:rPr lang="en-US" dirty="0"/>
              <a:t>as part of the software process</a:t>
            </a:r>
          </a:p>
          <a:p>
            <a:pPr lvl="1"/>
            <a:r>
              <a:rPr lang="en-US" dirty="0"/>
              <a:t>Not specific to C++</a:t>
            </a:r>
          </a:p>
          <a:p>
            <a:r>
              <a:rPr lang="en-US" dirty="0"/>
              <a:t>What’s a </a:t>
            </a:r>
            <a:r>
              <a:rPr lang="en-US" b="1" dirty="0"/>
              <a:t>model</a:t>
            </a:r>
            <a:r>
              <a:rPr lang="en-US" dirty="0"/>
              <a:t>…?</a:t>
            </a:r>
          </a:p>
          <a:p>
            <a:pPr lvl="1"/>
            <a:r>
              <a:rPr lang="en-US" dirty="0"/>
              <a:t>A simplified version of whatever we want to represent</a:t>
            </a:r>
          </a:p>
          <a:p>
            <a:r>
              <a:rPr lang="en-US" b="1" dirty="0"/>
              <a:t>UML class diagrams</a:t>
            </a:r>
          </a:p>
          <a:p>
            <a:pPr lvl="1"/>
            <a:r>
              <a:rPr lang="en-US" dirty="0"/>
              <a:t>Used to help us design classes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UML Class Diagrams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6"/>
            <a:ext cx="10515600" cy="4102217"/>
          </a:xfrm>
        </p:spPr>
        <p:txBody>
          <a:bodyPr>
            <a:normAutofit/>
          </a:bodyPr>
          <a:lstStyle/>
          <a:p>
            <a:r>
              <a:rPr lang="en-US" dirty="0"/>
              <a:t>Divided into three sections</a:t>
            </a:r>
          </a:p>
          <a:p>
            <a:r>
              <a:rPr lang="en-US" dirty="0"/>
              <a:t>Note carefully the order and syntax of fields and methods!</a:t>
            </a:r>
          </a:p>
          <a:p>
            <a:pPr lvl="1"/>
            <a:r>
              <a:rPr lang="en-US" i="1" dirty="0"/>
              <a:t>identifier : type</a:t>
            </a:r>
            <a:endParaRPr lang="en-US" dirty="0"/>
          </a:p>
          <a:p>
            <a:r>
              <a:rPr lang="en-US" dirty="0"/>
              <a:t>Notice also the access specifiers/modifiers</a:t>
            </a:r>
          </a:p>
          <a:p>
            <a:pPr lvl="1"/>
            <a:r>
              <a:rPr lang="en-US" dirty="0"/>
              <a:t>+ means public</a:t>
            </a:r>
          </a:p>
          <a:p>
            <a:pPr lvl="1"/>
            <a:r>
              <a:rPr lang="en-US" dirty="0"/>
              <a:t>- means private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976FC5C-6988-4B6C-8849-B998CAF2D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81135"/>
              </p:ext>
            </p:extLst>
          </p:nvPr>
        </p:nvGraphicFramePr>
        <p:xfrm>
          <a:off x="3569843" y="4410822"/>
          <a:ext cx="505231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2314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in the class (data members/fields)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Behaviors of the class (member functions/methods)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33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 Rectangle Class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66C39285-C650-4424-9D94-B96AB9601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319469"/>
              </p:ext>
            </p:extLst>
          </p:nvPr>
        </p:nvGraphicFramePr>
        <p:xfrm>
          <a:off x="3938778" y="1688215"/>
          <a:ext cx="4314444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4444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Rectangle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 length : double</a:t>
                      </a:r>
                      <a:br>
                        <a:rPr lang="en-US" dirty="0"/>
                      </a:br>
                      <a:r>
                        <a:rPr lang="en-US" dirty="0"/>
                        <a:t>- width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Rectangle()</a:t>
                      </a:r>
                      <a:br>
                        <a:rPr lang="en-US" dirty="0"/>
                      </a:br>
                      <a:r>
                        <a:rPr lang="en-US" dirty="0"/>
                        <a:t>+ Rectangle(length : double, width : double)</a:t>
                      </a:r>
                    </a:p>
                    <a:p>
                      <a:r>
                        <a:rPr lang="en-US" dirty="0"/>
                        <a:t>+ </a:t>
                      </a:r>
                      <a:r>
                        <a:rPr lang="en-US" dirty="0" err="1"/>
                        <a:t>getLength</a:t>
                      </a:r>
                      <a:r>
                        <a:rPr lang="en-US" dirty="0"/>
                        <a:t>() : double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getWidth</a:t>
                      </a:r>
                      <a:r>
                        <a:rPr lang="en-US" dirty="0"/>
                        <a:t>() : double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setLength</a:t>
                      </a:r>
                      <a:r>
                        <a:rPr lang="en-US" dirty="0"/>
                        <a:t>(length : double) : void</a:t>
                      </a:r>
                      <a:br>
                        <a:rPr lang="en-US" dirty="0"/>
                      </a:br>
                      <a:r>
                        <a:rPr lang="en-US" dirty="0"/>
                        <a:t>+ </a:t>
                      </a:r>
                      <a:r>
                        <a:rPr lang="en-US" dirty="0" err="1"/>
                        <a:t>setWidth</a:t>
                      </a:r>
                      <a:r>
                        <a:rPr lang="en-US" dirty="0"/>
                        <a:t>(width : double) : void</a:t>
                      </a:r>
                      <a:br>
                        <a:rPr lang="en-US" dirty="0"/>
                      </a:br>
                      <a:r>
                        <a:rPr lang="en-US" dirty="0"/>
                        <a:t>+ area()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Add a method </a:t>
            </a:r>
            <a:r>
              <a:rPr lang="en-US" sz="4800" b="1" i="1" dirty="0"/>
              <a:t>perimeter</a:t>
            </a:r>
            <a:r>
              <a:rPr lang="en-US" sz="4800" b="1" dirty="0"/>
              <a:t> to Rectangle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544"/>
            <a:ext cx="10515600" cy="3624261"/>
          </a:xfrm>
        </p:spPr>
        <p:txBody>
          <a:bodyPr>
            <a:normAutofit/>
          </a:bodyPr>
          <a:lstStyle/>
          <a:p>
            <a:r>
              <a:rPr lang="en-US" dirty="0"/>
              <a:t>Use the current </a:t>
            </a:r>
            <a:r>
              <a:rPr lang="en-US" b="1" dirty="0" err="1"/>
              <a:t>RectangleFun</a:t>
            </a:r>
            <a:r>
              <a:rPr lang="en-US" dirty="0"/>
              <a:t> project</a:t>
            </a:r>
          </a:p>
          <a:p>
            <a:r>
              <a:rPr lang="en-US" dirty="0"/>
              <a:t>Add a perimeter method</a:t>
            </a:r>
          </a:p>
          <a:p>
            <a:pPr lvl="1"/>
            <a:r>
              <a:rPr lang="en-US" dirty="0"/>
              <a:t>Use the length and width to calculate the rectangle</a:t>
            </a:r>
          </a:p>
          <a:p>
            <a:pPr lvl="1"/>
            <a:r>
              <a:rPr lang="en-US" dirty="0"/>
              <a:t>P = 2 * length + 2 * width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P = 2 * (length + width)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F5F837C-9CEE-4ED2-BCD3-7185BE240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488305"/>
              </p:ext>
            </p:extLst>
          </p:nvPr>
        </p:nvGraphicFramePr>
        <p:xfrm>
          <a:off x="5113418" y="3336675"/>
          <a:ext cx="3839337" cy="299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9337">
                  <a:extLst>
                    <a:ext uri="{9D8B030D-6E8A-4147-A177-3AD203B41FA5}">
                      <a16:colId xmlns:a16="http://schemas.microsoft.com/office/drawing/2014/main" val="280211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Rectangle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6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- length : double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width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+ Rectangle()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Rectangle(length : double, width : double)</a:t>
                      </a:r>
                    </a:p>
                    <a:p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getLength</a:t>
                      </a:r>
                      <a:r>
                        <a:rPr lang="en-US" sz="1600" dirty="0"/>
                        <a:t>() : double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getWidth</a:t>
                      </a:r>
                      <a:r>
                        <a:rPr lang="en-US" sz="1600" dirty="0"/>
                        <a:t>() : double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setLength</a:t>
                      </a:r>
                      <a:r>
                        <a:rPr lang="en-US" sz="1600" dirty="0"/>
                        <a:t>(length : double) : void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</a:t>
                      </a:r>
                      <a:r>
                        <a:rPr lang="en-US" sz="1600" dirty="0" err="1"/>
                        <a:t>setWidth</a:t>
                      </a:r>
                      <a:r>
                        <a:rPr lang="en-US" sz="1600" dirty="0"/>
                        <a:t>(width : double) : void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area() : double</a:t>
                      </a:r>
                      <a:br>
                        <a:rPr lang="en-US" sz="1600" dirty="0"/>
                      </a:b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+ perimeter() 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8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336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Quick review!</vt:lpstr>
      <vt:lpstr>Quick review!</vt:lpstr>
      <vt:lpstr>Models</vt:lpstr>
      <vt:lpstr>UML Class Diagrams</vt:lpstr>
      <vt:lpstr>A Rectangle Class</vt:lpstr>
      <vt:lpstr>Add a method perimeter to Rectangle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57</cp:revision>
  <dcterms:created xsi:type="dcterms:W3CDTF">2020-02-17T02:44:21Z</dcterms:created>
  <dcterms:modified xsi:type="dcterms:W3CDTF">2020-05-23T04:35:08Z</dcterms:modified>
</cp:coreProperties>
</file>