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0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 Book Class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66C39285-C650-4424-9D94-B96AB9601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362930"/>
              </p:ext>
            </p:extLst>
          </p:nvPr>
        </p:nvGraphicFramePr>
        <p:xfrm>
          <a:off x="3938778" y="1688215"/>
          <a:ext cx="4314444" cy="329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4444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author : string</a:t>
                      </a:r>
                      <a:br>
                        <a:rPr lang="en-US" dirty="0"/>
                      </a:br>
                      <a:r>
                        <a:rPr lang="en-US" dirty="0"/>
                        <a:t>- title : string</a:t>
                      </a:r>
                      <a:br>
                        <a:rPr lang="en-US" dirty="0"/>
                      </a:br>
                      <a:r>
                        <a:rPr lang="en-US" dirty="0"/>
                        <a:t>- genre : string</a:t>
                      </a:r>
                      <a:br>
                        <a:rPr lang="en-US" dirty="0"/>
                      </a:br>
                      <a:r>
                        <a:rPr lang="en-US" dirty="0"/>
                        <a:t>- </a:t>
                      </a:r>
                      <a:r>
                        <a:rPr lang="en-US" dirty="0" err="1"/>
                        <a:t>numPages</a:t>
                      </a:r>
                      <a:r>
                        <a:rPr lang="en-US" dirty="0"/>
                        <a:t>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Book(author : string, title : string, </a:t>
                      </a:r>
                      <a:br>
                        <a:rPr lang="en-US" dirty="0"/>
                      </a:br>
                      <a:r>
                        <a:rPr lang="en-US" dirty="0"/>
                        <a:t>              genre: string, </a:t>
                      </a:r>
                      <a:r>
                        <a:rPr lang="en-US" dirty="0" err="1"/>
                        <a:t>numPages</a:t>
                      </a:r>
                      <a:r>
                        <a:rPr lang="en-US" dirty="0"/>
                        <a:t> : int)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getAuthor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getTitle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getGenre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getNumPages</a:t>
                      </a:r>
                      <a:r>
                        <a:rPr lang="en-US" dirty="0"/>
                        <a:t>()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5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 Book Class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66C39285-C650-4424-9D94-B96AB96014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38778" y="1688215"/>
          <a:ext cx="4314444" cy="329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4444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author : string</a:t>
                      </a:r>
                      <a:br>
                        <a:rPr lang="en-US" dirty="0"/>
                      </a:br>
                      <a:r>
                        <a:rPr lang="en-US" dirty="0"/>
                        <a:t>- title : string</a:t>
                      </a:r>
                      <a:br>
                        <a:rPr lang="en-US" dirty="0"/>
                      </a:br>
                      <a:r>
                        <a:rPr lang="en-US" dirty="0"/>
                        <a:t>- genre : string</a:t>
                      </a:r>
                      <a:br>
                        <a:rPr lang="en-US" dirty="0"/>
                      </a:br>
                      <a:r>
                        <a:rPr lang="en-US" dirty="0"/>
                        <a:t>- </a:t>
                      </a:r>
                      <a:r>
                        <a:rPr lang="en-US" dirty="0" err="1"/>
                        <a:t>numPages</a:t>
                      </a:r>
                      <a:r>
                        <a:rPr lang="en-US" dirty="0"/>
                        <a:t>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Book(author : string, title : string, </a:t>
                      </a:r>
                      <a:br>
                        <a:rPr lang="en-US" dirty="0"/>
                      </a:br>
                      <a:r>
                        <a:rPr lang="en-US" dirty="0"/>
                        <a:t>              genre: string, </a:t>
                      </a:r>
                      <a:r>
                        <a:rPr lang="en-US" dirty="0" err="1"/>
                        <a:t>numPages</a:t>
                      </a:r>
                      <a:r>
                        <a:rPr lang="en-US" dirty="0"/>
                        <a:t> : int)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getAuthor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getTitle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getGenre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getNumPages</a:t>
                      </a:r>
                      <a:r>
                        <a:rPr lang="en-US" dirty="0"/>
                        <a:t>()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9F3944D-A390-4DD1-A845-A4458350EE03}"/>
              </a:ext>
            </a:extLst>
          </p:cNvPr>
          <p:cNvSpPr txBox="1"/>
          <p:nvPr/>
        </p:nvSpPr>
        <p:spPr>
          <a:xfrm>
            <a:off x="3318377" y="3598877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00B0F0"/>
                </a:solidFill>
              </a:rPr>
              <a:t>{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9A2E9-CB88-46DF-8CEB-F5D59A7B9C4F}"/>
              </a:ext>
            </a:extLst>
          </p:cNvPr>
          <p:cNvSpPr txBox="1"/>
          <p:nvPr/>
        </p:nvSpPr>
        <p:spPr>
          <a:xfrm>
            <a:off x="1316946" y="3784806"/>
            <a:ext cx="2143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Immutable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(only accessors,</a:t>
            </a:r>
            <a:br>
              <a:rPr lang="en-US" sz="2400" dirty="0">
                <a:solidFill>
                  <a:srgbClr val="00B0F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no mutators!)</a:t>
            </a:r>
          </a:p>
        </p:txBody>
      </p:sp>
    </p:spTree>
    <p:extLst>
      <p:ext uri="{BB962C8B-B14F-4D97-AF65-F5344CB8AC3E}">
        <p14:creationId xmlns:p14="http://schemas.microsoft.com/office/powerpoint/2010/main" val="151456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Add </a:t>
            </a:r>
            <a:r>
              <a:rPr lang="en-US" sz="4800" b="1" i="1" dirty="0" err="1"/>
              <a:t>printBookDetails</a:t>
            </a:r>
            <a:r>
              <a:rPr lang="en-US" sz="4800" b="1" dirty="0"/>
              <a:t> to the Book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4"/>
            <a:ext cx="10515600" cy="3624261"/>
          </a:xfrm>
        </p:spPr>
        <p:txBody>
          <a:bodyPr>
            <a:normAutofit/>
          </a:bodyPr>
          <a:lstStyle/>
          <a:p>
            <a:r>
              <a:rPr lang="en-US" dirty="0"/>
              <a:t>Modify the Book class to contain the </a:t>
            </a:r>
            <a:r>
              <a:rPr lang="en-US" dirty="0" err="1"/>
              <a:t>printBookDetails</a:t>
            </a:r>
            <a:r>
              <a:rPr lang="en-US" dirty="0"/>
              <a:t> method to print out its own details</a:t>
            </a:r>
          </a:p>
          <a:p>
            <a:pPr lvl="1"/>
            <a:r>
              <a:rPr lang="en-US" dirty="0"/>
              <a:t>It should do, for a Book object, what the global </a:t>
            </a:r>
            <a:r>
              <a:rPr lang="en-US" dirty="0" err="1"/>
              <a:t>printBookDetails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Parameter not needed!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11D27AA9-0F04-4D8D-B4BB-5C957C63B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207684"/>
              </p:ext>
            </p:extLst>
          </p:nvPr>
        </p:nvGraphicFramePr>
        <p:xfrm>
          <a:off x="5067590" y="2925195"/>
          <a:ext cx="3688588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588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author : string</a:t>
                      </a:r>
                      <a:br>
                        <a:rPr lang="en-US" dirty="0"/>
                      </a:br>
                      <a:r>
                        <a:rPr lang="en-US" dirty="0"/>
                        <a:t>- title : string</a:t>
                      </a:r>
                      <a:br>
                        <a:rPr lang="en-US" dirty="0"/>
                      </a:br>
                      <a:r>
                        <a:rPr lang="en-US" dirty="0"/>
                        <a:t>- genre : string</a:t>
                      </a:r>
                      <a:br>
                        <a:rPr lang="en-US" dirty="0"/>
                      </a:br>
                      <a:r>
                        <a:rPr lang="en-US" dirty="0"/>
                        <a:t>- </a:t>
                      </a:r>
                      <a:r>
                        <a:rPr lang="en-US" dirty="0" err="1"/>
                        <a:t>numPages</a:t>
                      </a:r>
                      <a:r>
                        <a:rPr lang="en-US" dirty="0"/>
                        <a:t>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Book(author : string, title : string, </a:t>
                      </a:r>
                      <a:br>
                        <a:rPr lang="en-US" dirty="0"/>
                      </a:br>
                      <a:r>
                        <a:rPr lang="en-US" dirty="0"/>
                        <a:t>              genre: string, </a:t>
                      </a:r>
                      <a:r>
                        <a:rPr lang="en-US" dirty="0" err="1"/>
                        <a:t>numPages</a:t>
                      </a:r>
                      <a:r>
                        <a:rPr lang="en-US" dirty="0"/>
                        <a:t> : int)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getAuthor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getTitle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getGenre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getNumPages</a:t>
                      </a:r>
                      <a:r>
                        <a:rPr lang="en-US" dirty="0"/>
                        <a:t>() : int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printBookDetails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252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 Book Class</vt:lpstr>
      <vt:lpstr>A Book Class</vt:lpstr>
      <vt:lpstr>Add printBookDetails to the Book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66</cp:revision>
  <dcterms:created xsi:type="dcterms:W3CDTF">2020-02-17T02:44:21Z</dcterms:created>
  <dcterms:modified xsi:type="dcterms:W3CDTF">2020-05-23T20:27:23Z</dcterms:modified>
</cp:coreProperties>
</file>