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06-01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Bank Account Class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260"/>
            <a:ext cx="10515600" cy="1103459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06-01:  A Bank Account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181"/>
            <a:ext cx="10515600" cy="4857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BankAccountProject</a:t>
            </a:r>
            <a:endParaRPr lang="en-US" b="1" dirty="0"/>
          </a:p>
          <a:p>
            <a:pPr lvl="1"/>
            <a:r>
              <a:rPr lang="en-US" dirty="0"/>
              <a:t>The balance, withdraw, and deposit</a:t>
            </a:r>
          </a:p>
          <a:p>
            <a:pPr lvl="2"/>
            <a:r>
              <a:rPr lang="en-US" dirty="0"/>
              <a:t>Balance for first constructor – set to 0</a:t>
            </a:r>
          </a:p>
          <a:p>
            <a:pPr lvl="2"/>
            <a:r>
              <a:rPr lang="en-US" dirty="0"/>
              <a:t>Balance passed into second constructor must be</a:t>
            </a:r>
            <a:br>
              <a:rPr lang="en-US" dirty="0"/>
            </a:br>
            <a:r>
              <a:rPr lang="en-US" dirty="0"/>
              <a:t>greater than 0</a:t>
            </a:r>
          </a:p>
          <a:p>
            <a:pPr lvl="2"/>
            <a:r>
              <a:rPr lang="en-US" dirty="0"/>
              <a:t>When a value is passed to deposit or withdraw, they must</a:t>
            </a:r>
            <a:br>
              <a:rPr lang="en-US" dirty="0"/>
            </a:br>
            <a:r>
              <a:rPr lang="en-US" dirty="0"/>
              <a:t>be greater than 0</a:t>
            </a:r>
          </a:p>
          <a:p>
            <a:pPr lvl="1"/>
            <a:r>
              <a:rPr lang="en-US" dirty="0"/>
              <a:t>Once the owner is set, it cannot be changed</a:t>
            </a:r>
          </a:p>
          <a:p>
            <a:pPr lvl="1"/>
            <a:r>
              <a:rPr lang="en-US" dirty="0"/>
              <a:t>The balance isn’t explicitly changed to a specific value</a:t>
            </a:r>
          </a:p>
          <a:p>
            <a:pPr lvl="2"/>
            <a:r>
              <a:rPr lang="en-US" dirty="0"/>
              <a:t>Instead, we use deposit and withdraw to interact with the balance</a:t>
            </a:r>
          </a:p>
          <a:p>
            <a:pPr lvl="1"/>
            <a:r>
              <a:rPr lang="en-US" dirty="0"/>
              <a:t>Invalid values</a:t>
            </a:r>
          </a:p>
          <a:p>
            <a:pPr lvl="2"/>
            <a:r>
              <a:rPr lang="en-US" dirty="0"/>
              <a:t>If user passes </a:t>
            </a:r>
            <a:r>
              <a:rPr lang="en-US" b="1" i="1" dirty="0"/>
              <a:t>0 or negative value </a:t>
            </a:r>
            <a:r>
              <a:rPr lang="en-US" dirty="0"/>
              <a:t>to constructor, deposit,</a:t>
            </a:r>
            <a:br>
              <a:rPr lang="en-US" dirty="0"/>
            </a:br>
            <a:r>
              <a:rPr lang="en-US" dirty="0"/>
              <a:t>or withdraw, print a message to the user telling them it’s</a:t>
            </a:r>
            <a:br>
              <a:rPr lang="en-US" dirty="0"/>
            </a:br>
            <a:r>
              <a:rPr lang="en-US" dirty="0"/>
              <a:t>an invalid value</a:t>
            </a:r>
          </a:p>
          <a:p>
            <a:pPr lvl="2"/>
            <a:r>
              <a:rPr lang="en-US" dirty="0"/>
              <a:t>Also, if the user </a:t>
            </a:r>
            <a:r>
              <a:rPr lang="en-US" b="1" i="1" dirty="0"/>
              <a:t>tries to withdraw more than he/she has</a:t>
            </a:r>
            <a:r>
              <a:rPr lang="en-US" dirty="0"/>
              <a:t>, you must warn</a:t>
            </a:r>
            <a:br>
              <a:rPr lang="en-US" dirty="0"/>
            </a:br>
            <a:r>
              <a:rPr lang="en-US" dirty="0"/>
              <a:t>them and then not modify the balance!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B63C1B98-DB74-4F25-9211-AD93CC7AB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264399"/>
              </p:ext>
            </p:extLst>
          </p:nvPr>
        </p:nvGraphicFramePr>
        <p:xfrm>
          <a:off x="7747379" y="138260"/>
          <a:ext cx="3781743" cy="250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1743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BankAccount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- owner : string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balance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BankAccount</a:t>
                      </a:r>
                      <a:r>
                        <a:rPr lang="en-US" sz="1600" dirty="0"/>
                        <a:t>(owner : string)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BankAccount</a:t>
                      </a:r>
                      <a:r>
                        <a:rPr lang="en-US" sz="1600" dirty="0"/>
                        <a:t>(owner: string, balance : int)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deposit(amount : int) : void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withdraw(amount : int) : void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getOwner</a:t>
                      </a:r>
                      <a:r>
                        <a:rPr lang="en-US" sz="1600" dirty="0"/>
                        <a:t>() : string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getBalance</a:t>
                      </a:r>
                      <a:r>
                        <a:rPr lang="en-US" sz="1600" dirty="0"/>
                        <a:t>()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211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06-01</vt:lpstr>
      <vt:lpstr>Project 06-01:  A Bank Account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47</cp:revision>
  <dcterms:created xsi:type="dcterms:W3CDTF">2020-02-17T02:44:21Z</dcterms:created>
  <dcterms:modified xsi:type="dcterms:W3CDTF">2020-06-21T02:41:53Z</dcterms:modified>
</cp:coreProperties>
</file>