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06-02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Pizza Class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260"/>
            <a:ext cx="10515600" cy="1103459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06-02:  A Pizza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181"/>
            <a:ext cx="10515600" cy="48572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PizzaProject</a:t>
            </a:r>
            <a:endParaRPr lang="en-US" b="1" dirty="0"/>
          </a:p>
          <a:p>
            <a:r>
              <a:rPr lang="en-US" dirty="0"/>
              <a:t>Pizza class</a:t>
            </a:r>
          </a:p>
          <a:p>
            <a:pPr lvl="1"/>
            <a:r>
              <a:rPr lang="en-US" dirty="0"/>
              <a:t>Holds name, cost, and diameter…</a:t>
            </a:r>
          </a:p>
          <a:p>
            <a:pPr lvl="1"/>
            <a:r>
              <a:rPr lang="en-US" dirty="0"/>
              <a:t>And </a:t>
            </a:r>
            <a:r>
              <a:rPr lang="en-US" b="1" i="1" dirty="0"/>
              <a:t>toppings</a:t>
            </a:r>
            <a:r>
              <a:rPr lang="en-US" b="1" dirty="0"/>
              <a:t> as a </a:t>
            </a:r>
            <a:r>
              <a:rPr lang="en-US" b="1" i="1" dirty="0"/>
              <a:t>vector</a:t>
            </a:r>
            <a:r>
              <a:rPr lang="en-US" b="1" dirty="0"/>
              <a:t> of strings!</a:t>
            </a:r>
            <a:endParaRPr lang="en-US" dirty="0"/>
          </a:p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Initialize name, cost, and diameter as passed in</a:t>
            </a:r>
          </a:p>
          <a:p>
            <a:pPr lvl="1"/>
            <a:r>
              <a:rPr lang="en-US" dirty="0"/>
              <a:t>Add “cheese” to the toppings vector</a:t>
            </a:r>
          </a:p>
          <a:p>
            <a:pPr lvl="1"/>
            <a:r>
              <a:rPr lang="en-US" dirty="0"/>
              <a:t>We assume the pizza has sauce, but that’s not really a topping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err="1"/>
              <a:t>addTopping</a:t>
            </a:r>
            <a:r>
              <a:rPr lang="en-US" dirty="0"/>
              <a:t> – add a single topping at a time</a:t>
            </a:r>
          </a:p>
          <a:p>
            <a:pPr lvl="1"/>
            <a:r>
              <a:rPr lang="en-US" dirty="0" err="1"/>
              <a:t>getCost</a:t>
            </a:r>
            <a:r>
              <a:rPr lang="en-US" dirty="0"/>
              <a:t> – return the cost</a:t>
            </a:r>
          </a:p>
          <a:p>
            <a:pPr lvl="1"/>
            <a:r>
              <a:rPr lang="en-US" dirty="0" err="1"/>
              <a:t>printToppings</a:t>
            </a:r>
            <a:r>
              <a:rPr lang="en-US" dirty="0"/>
              <a:t> – prints all toppings to standard output (console)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B63C1B98-DB74-4F25-9211-AD93CC7AB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865179"/>
              </p:ext>
            </p:extLst>
          </p:nvPr>
        </p:nvGraphicFramePr>
        <p:xfrm>
          <a:off x="7348203" y="177941"/>
          <a:ext cx="4005597" cy="250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597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Pizza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- name : string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cost : int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diameter : int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toppings : vector&lt;string&gt;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Pizza(name : string, cost : int, diameter: int)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addTopping</a:t>
                      </a:r>
                      <a:r>
                        <a:rPr lang="en-US" sz="1600" dirty="0"/>
                        <a:t>(topping : string) : void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getCost</a:t>
                      </a:r>
                      <a:r>
                        <a:rPr lang="en-US" sz="1600" dirty="0"/>
                        <a:t>() : int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printToppings</a:t>
                      </a:r>
                      <a:r>
                        <a:rPr lang="en-US" sz="1600" dirty="0"/>
                        <a:t>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151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06-02</vt:lpstr>
      <vt:lpstr>Project 06-02:  A Pizza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52</cp:revision>
  <dcterms:created xsi:type="dcterms:W3CDTF">2020-02-17T02:44:21Z</dcterms:created>
  <dcterms:modified xsi:type="dcterms:W3CDTF">2020-05-23T23:34:36Z</dcterms:modified>
</cp:coreProperties>
</file>