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Section 7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Objects representing </a:t>
            </a:r>
            <a:r>
              <a:rPr lang="en-US" i="1" dirty="0"/>
              <a:t>exceptional</a:t>
            </a:r>
            <a:r>
              <a:rPr lang="en-US" dirty="0"/>
              <a:t> situations</a:t>
            </a:r>
          </a:p>
          <a:p>
            <a:pPr lvl="1"/>
            <a:r>
              <a:rPr lang="en-US" dirty="0"/>
              <a:t>Usually mean there is a problem with our code</a:t>
            </a:r>
          </a:p>
          <a:p>
            <a:pPr lvl="1"/>
            <a:r>
              <a:rPr lang="en-US" dirty="0"/>
              <a:t>Built-in exceptions and custom exceptions</a:t>
            </a:r>
          </a:p>
          <a:p>
            <a:pPr lvl="1"/>
            <a:r>
              <a:rPr lang="en-US" dirty="0"/>
              <a:t>Crucial to know how to handle exceptions for </a:t>
            </a:r>
            <a:br>
              <a:rPr lang="en-US" dirty="0"/>
            </a:br>
            <a:r>
              <a:rPr lang="en-US" dirty="0"/>
              <a:t>industry-level software development</a:t>
            </a:r>
          </a:p>
          <a:p>
            <a:pPr lvl="1"/>
            <a:r>
              <a:rPr lang="en-US" dirty="0"/>
              <a:t>Makes our code more </a:t>
            </a:r>
            <a:r>
              <a:rPr lang="en-US" b="1" dirty="0"/>
              <a:t>robust </a:t>
            </a:r>
            <a:r>
              <a:rPr lang="en-US" dirty="0"/>
              <a:t>and </a:t>
            </a:r>
            <a:r>
              <a:rPr lang="en-US" b="1" dirty="0"/>
              <a:t>fault-tolerant</a:t>
            </a:r>
            <a:endParaRPr lang="en-US" dirty="0"/>
          </a:p>
          <a:p>
            <a:r>
              <a:rPr lang="en-US" dirty="0"/>
              <a:t>Testing and Debugging</a:t>
            </a:r>
          </a:p>
          <a:p>
            <a:pPr lvl="1"/>
            <a:r>
              <a:rPr lang="en-US" dirty="0"/>
              <a:t>Help us to find bugs and remove them as early as possible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A92DFA-B785-40FA-A4F9-9D5D7CE2F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18" y="1425626"/>
            <a:ext cx="8364830" cy="437466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Section 7 Overview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59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Section 7 Overview</vt:lpstr>
      <vt:lpstr>Section 7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34</cp:revision>
  <dcterms:created xsi:type="dcterms:W3CDTF">2020-02-17T02:44:21Z</dcterms:created>
  <dcterms:modified xsi:type="dcterms:W3CDTF">2020-06-04T22:32:44Z</dcterms:modified>
</cp:coreProperties>
</file>