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Exceptions and the Exception Hierarchy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Objects representing a response to an event</a:t>
            </a:r>
          </a:p>
          <a:p>
            <a:pPr lvl="1"/>
            <a:r>
              <a:rPr lang="en-US" dirty="0"/>
              <a:t>Help us make the programs more robust and fault-tolerant</a:t>
            </a:r>
          </a:p>
          <a:p>
            <a:pPr lvl="1"/>
            <a:r>
              <a:rPr lang="en-US" dirty="0"/>
              <a:t>Exception objects are created from classes, just like </a:t>
            </a:r>
            <a:br>
              <a:rPr lang="en-US" dirty="0"/>
            </a:br>
            <a:r>
              <a:rPr lang="en-US" dirty="0"/>
              <a:t>any objects are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Exceptions and the Exception Hierarchy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C++ Exception Hierarchy</a:t>
            </a:r>
          </a:p>
          <a:p>
            <a:pPr lvl="1"/>
            <a:r>
              <a:rPr lang="en-US" dirty="0"/>
              <a:t>The top of the hierarchy is a class named </a:t>
            </a:r>
            <a:r>
              <a:rPr lang="en-US" b="1" dirty="0">
                <a:latin typeface="Consolas" panose="020B0609020204030204" pitchFamily="49" charset="0"/>
              </a:rPr>
              <a:t>exception</a:t>
            </a:r>
          </a:p>
          <a:p>
            <a:pPr lvl="1"/>
            <a:r>
              <a:rPr lang="en-US" dirty="0"/>
              <a:t>Other classes are derived from the exception class</a:t>
            </a:r>
          </a:p>
          <a:p>
            <a:r>
              <a:rPr lang="en-US" dirty="0"/>
              <a:t>Related to the three primary principles of</a:t>
            </a:r>
            <a:br>
              <a:rPr lang="en-US" dirty="0"/>
            </a:br>
            <a:r>
              <a:rPr lang="en-US" dirty="0"/>
              <a:t>object-oriented program, which are…?</a:t>
            </a:r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4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Exceptions and the Exception Hierarchy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C++ Exception Hierarchy</a:t>
            </a:r>
          </a:p>
          <a:p>
            <a:pPr lvl="1"/>
            <a:r>
              <a:rPr lang="en-US" dirty="0"/>
              <a:t>The top of the hierarchy is a class named </a:t>
            </a:r>
            <a:r>
              <a:rPr lang="en-US" b="1" dirty="0">
                <a:latin typeface="Consolas" panose="020B0609020204030204" pitchFamily="49" charset="0"/>
              </a:rPr>
              <a:t>exception</a:t>
            </a:r>
          </a:p>
          <a:p>
            <a:pPr lvl="1"/>
            <a:r>
              <a:rPr lang="en-US" dirty="0"/>
              <a:t>Other classes are derived from the exception class</a:t>
            </a:r>
          </a:p>
          <a:p>
            <a:r>
              <a:rPr lang="en-US" dirty="0"/>
              <a:t>Related to the three primary principles of</a:t>
            </a:r>
            <a:br>
              <a:rPr lang="en-US" dirty="0"/>
            </a:br>
            <a:r>
              <a:rPr lang="en-US" dirty="0"/>
              <a:t>object-oriented program, which are…?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Encapsulation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Inheritance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Polymorphism</a:t>
            </a:r>
          </a:p>
          <a:p>
            <a:r>
              <a:rPr lang="en-US" dirty="0"/>
              <a:t>Specifically, the hierarchy is created using </a:t>
            </a:r>
            <a:r>
              <a:rPr lang="en-US" i="1" dirty="0"/>
              <a:t>inheritance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5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FCCF5C-A025-4A35-9900-5A82E347A4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7715"/>
            <a:ext cx="8218714" cy="28608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Exceptions and the Exception Hierarchy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Inheritance Example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8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4A5A83-C14F-44F3-9589-25E9D94A8B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8250"/>
            <a:ext cx="8850086" cy="33709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Exceptions and the Exception Hierarchy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Part of the exception hierarchy in C++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2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Terminology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What are the two popular derived classes of </a:t>
            </a:r>
            <a:r>
              <a:rPr lang="en-US" b="1" dirty="0"/>
              <a:t>exception</a:t>
            </a:r>
            <a:r>
              <a:rPr lang="en-US" dirty="0"/>
              <a:t> that we discussed in this lecture?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166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Exceptions and the Exception Hierarchy</vt:lpstr>
      <vt:lpstr>Exceptions and the Exception Hierarchy</vt:lpstr>
      <vt:lpstr>Exceptions and the Exception Hierarchy</vt:lpstr>
      <vt:lpstr>Exceptions and the Exception Hierarchy</vt:lpstr>
      <vt:lpstr>Exceptions and the Exception Hierarchy</vt:lpstr>
      <vt:lpstr>Terminology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32</cp:revision>
  <dcterms:created xsi:type="dcterms:W3CDTF">2020-02-17T02:44:21Z</dcterms:created>
  <dcterms:modified xsi:type="dcterms:W3CDTF">2020-06-02T00:46:25Z</dcterms:modified>
</cp:coreProperties>
</file>