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Logic Errors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/>
          <a:lstStyle/>
          <a:p>
            <a:r>
              <a:rPr lang="en-US" dirty="0" err="1"/>
              <a:t>logic_error</a:t>
            </a:r>
            <a:r>
              <a:rPr lang="en-US" dirty="0"/>
              <a:t> class</a:t>
            </a:r>
          </a:p>
          <a:p>
            <a:r>
              <a:rPr lang="en-US" dirty="0"/>
              <a:t>In general, a </a:t>
            </a:r>
            <a:r>
              <a:rPr lang="en-US" b="1" dirty="0"/>
              <a:t>logic error </a:t>
            </a:r>
            <a:r>
              <a:rPr lang="en-US" dirty="0"/>
              <a:t>results from a fault in logic in our code</a:t>
            </a:r>
          </a:p>
          <a:p>
            <a:pPr lvl="1"/>
            <a:r>
              <a:rPr lang="en-US" dirty="0"/>
              <a:t>E.g., out of range error that we saw</a:t>
            </a:r>
          </a:p>
          <a:p>
            <a:r>
              <a:rPr lang="en-US" dirty="0"/>
              <a:t>We’ll consider another</a:t>
            </a:r>
          </a:p>
          <a:p>
            <a:pPr lvl="1"/>
            <a:r>
              <a:rPr lang="en-US" dirty="0" err="1"/>
              <a:t>length_error</a:t>
            </a:r>
            <a:endParaRPr lang="en-US" dirty="0"/>
          </a:p>
          <a:p>
            <a:pPr lvl="1"/>
            <a:r>
              <a:rPr lang="en-US" dirty="0"/>
              <a:t>Occurs in situations involving invalid lengths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Logic Error Challenge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3836105"/>
          </a:xfrm>
        </p:spPr>
        <p:txBody>
          <a:bodyPr/>
          <a:lstStyle/>
          <a:p>
            <a:r>
              <a:rPr lang="en-US" dirty="0"/>
              <a:t>Handle the </a:t>
            </a:r>
            <a:r>
              <a:rPr lang="en-US" b="1" dirty="0" err="1">
                <a:latin typeface="Consolas" panose="020B0609020204030204" pitchFamily="49" charset="0"/>
              </a:rPr>
              <a:t>length_error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/>
              <a:t>using a try-catch statement</a:t>
            </a:r>
          </a:p>
          <a:p>
            <a:r>
              <a:rPr lang="en-US" dirty="0"/>
              <a:t>Print out the value returned by the what() method of the exception to the console</a:t>
            </a:r>
          </a:p>
          <a:p>
            <a:r>
              <a:rPr lang="en-US" dirty="0"/>
              <a:t>Before you start modifying code, </a:t>
            </a:r>
            <a:br>
              <a:rPr lang="en-US" dirty="0"/>
            </a:br>
            <a:r>
              <a:rPr lang="en-US" dirty="0"/>
              <a:t>make sure you have stopped</a:t>
            </a:r>
            <a:br>
              <a:rPr lang="en-US" dirty="0"/>
            </a:br>
            <a:r>
              <a:rPr lang="en-US" dirty="0"/>
              <a:t>the debugger</a:t>
            </a:r>
          </a:p>
          <a:p>
            <a:pPr lvl="1"/>
            <a:r>
              <a:rPr lang="en-US" dirty="0"/>
              <a:t>In Visual Studio 2019, this is</a:t>
            </a:r>
            <a:br>
              <a:rPr lang="en-US" dirty="0"/>
            </a:br>
            <a:r>
              <a:rPr lang="en-US" dirty="0" err="1"/>
              <a:t>Debug</a:t>
            </a:r>
            <a:r>
              <a:rPr lang="en-US" dirty="0" err="1">
                <a:sym typeface="Wingdings" panose="05000000000000000000" pitchFamily="2" charset="2"/>
              </a:rPr>
              <a:t>Stop</a:t>
            </a:r>
            <a:r>
              <a:rPr lang="en-US" dirty="0">
                <a:sym typeface="Wingdings" panose="05000000000000000000" pitchFamily="2" charset="2"/>
              </a:rPr>
              <a:t> debugging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2FF289C-C33B-4159-BA20-4AB735D50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314" y="3598877"/>
            <a:ext cx="3870053" cy="26593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465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99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Logic Errors</vt:lpstr>
      <vt:lpstr>Logic Error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40</cp:revision>
  <dcterms:created xsi:type="dcterms:W3CDTF">2020-02-17T02:44:21Z</dcterms:created>
  <dcterms:modified xsi:type="dcterms:W3CDTF">2020-06-02T05:34:58Z</dcterms:modified>
</cp:coreProperties>
</file>