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061E-92B3-4838-823A-BE65DF1BE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7D227-4893-4762-9C48-15CEFAFC3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B959-B910-44DD-9CAE-D1CCB8FC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E565-8BFB-478A-AC5E-2A441EE2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ABF5A-E841-4749-A464-4C89FD5E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CAB8-ABC4-4F7B-B62A-0DABAB77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5192C-D32C-46DE-B8BE-67D9ABBE8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64DFE-2577-414A-9F54-88BD2F90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9D8D0-DD2A-410F-8B0F-7744992A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BD887-CD35-4795-8721-6FF46667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274C1-FDAC-4A0A-8505-04F035594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3D01E-7165-48E8-8C3A-7178F869A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E433-85A4-46DF-B51D-3B89D082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A896B-1CC8-4636-945D-C441A33E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F40C-D411-409B-8103-0BAA7214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BC5D-C1E6-49C1-9200-3181DD1E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FF75-EEDF-46FA-945A-FBA41915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A82F4-EA58-40B7-8A19-DE8ADD7E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2C98-2DEC-4095-8C21-388B5A4F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FDB2-AF80-4E5E-A45F-F5F93D36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0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DD4D-6878-4781-BDB0-03E37BAE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2D0E2-1318-4B16-9BC1-3E56EA52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93811-A7A8-4264-B784-B5888764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833E-8139-4000-8B6C-85F0F15A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65D76-49CD-42BF-B515-4A4BD6E4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6B76-CD53-4470-B45F-62784C7F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E1FB-6845-4D35-B8F9-08701D8FA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298E9-43C9-4A8A-9430-238E221E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7332F-17AC-4375-94D3-5232ECCA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A36CD-D015-42F2-B296-B0AB3B4E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F6F89-C6F6-45D1-AABC-D552DD61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EC6-BE77-4F0B-838B-7EF372F8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84AA-3CE8-40A4-8780-A4305671A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28D54-4AF8-4FB6-BBA6-170A22F29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0F3AA-281F-45A4-A03C-C0C10D39A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D37C6-70E2-4766-9180-41E1B87F3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01A12-B494-4644-A2C2-CA9D72EC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673C-FC6F-46D1-85F4-1C26C64B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E87D4-898E-4F4A-A59A-6344B933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9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6D42-90D4-4C02-A687-6193F505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2D43A-C2EA-4958-A30D-7779A34F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D53AB-D568-4567-897F-2BF1CC24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D1DF8-EE78-44DD-8607-246AFA54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1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09A79-4CEA-4012-8F9E-64522691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6F9D6-292B-4540-AC95-C6F7F01C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05DFC-48CA-49E9-B7A8-F5A02DD6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9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0BDF-5FCF-4B2C-8C9A-3EF48CA3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68D-0E54-4F6E-859A-AC4B59CAE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5163D-7003-485D-AFD1-0AFF2AE5D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94A19-C2F7-4A77-88DE-9225F6E9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FB16C-3D47-44D9-928C-BDD96833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C80FF-A849-41CF-B6E7-F3C510C4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B458-EF22-4B80-B4E9-46E846F1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CD472-7EDC-4542-B5BA-BC5BF1C52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D648-B50E-4A8D-B6DF-192502ED8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C8257-E8D3-4390-820A-9D38F450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79BDC-3CE9-40DF-810E-4E8F999B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CF3C2-6C29-4855-9C87-BA107633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6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22FAC-114C-47D9-8867-EE27F21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C638D-C456-42BB-9A13-EABC8444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DF2-7765-4543-AE8F-3CBF72F8E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A4869-233F-434C-B9F4-255D78DEB873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2A0D4-3706-4EDF-81F5-F9BA50605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AE2F-A382-4AD9-A10B-31F26BED9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1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Runtime Errors and Throwing Exceptions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234059"/>
          </a:xfrm>
        </p:spPr>
        <p:txBody>
          <a:bodyPr/>
          <a:lstStyle/>
          <a:p>
            <a:r>
              <a:rPr lang="en-US" dirty="0"/>
              <a:t>Runtime errors</a:t>
            </a:r>
          </a:p>
          <a:p>
            <a:pPr lvl="1"/>
            <a:r>
              <a:rPr lang="en-US" dirty="0" err="1"/>
              <a:t>runtime_error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Are typically </a:t>
            </a:r>
            <a:r>
              <a:rPr lang="en-US" b="1" i="1" dirty="0"/>
              <a:t>external</a:t>
            </a:r>
            <a:r>
              <a:rPr lang="en-US" dirty="0"/>
              <a:t> errors – originate outside the program</a:t>
            </a:r>
          </a:p>
          <a:p>
            <a:pPr lvl="1"/>
            <a:r>
              <a:rPr lang="en-US" dirty="0"/>
              <a:t>Are often outside our control</a:t>
            </a:r>
          </a:p>
          <a:p>
            <a:pPr lvl="2"/>
            <a:r>
              <a:rPr lang="en-US" dirty="0"/>
              <a:t>Not a result of bad coding practice</a:t>
            </a:r>
          </a:p>
          <a:p>
            <a:pPr lvl="1"/>
            <a:r>
              <a:rPr lang="en-US" dirty="0"/>
              <a:t>We write </a:t>
            </a:r>
            <a:r>
              <a:rPr lang="en-US" b="1" dirty="0"/>
              <a:t>defensive code </a:t>
            </a:r>
            <a:r>
              <a:rPr lang="en-US" dirty="0"/>
              <a:t>that responds to unusual situations</a:t>
            </a:r>
            <a:br>
              <a:rPr lang="en-US" dirty="0"/>
            </a:br>
            <a:r>
              <a:rPr lang="en-US" dirty="0"/>
              <a:t>outside our control</a:t>
            </a:r>
          </a:p>
          <a:p>
            <a:r>
              <a:rPr lang="en-US" dirty="0"/>
              <a:t>We can </a:t>
            </a:r>
            <a:r>
              <a:rPr lang="en-US" b="1" dirty="0"/>
              <a:t>throw </a:t>
            </a:r>
            <a:r>
              <a:rPr lang="en-US" dirty="0"/>
              <a:t>exceptions ourselves</a:t>
            </a:r>
          </a:p>
          <a:p>
            <a:pPr lvl="1"/>
            <a:r>
              <a:rPr lang="en-US" dirty="0"/>
              <a:t>This “sends out the signal” that an exception occurred</a:t>
            </a:r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8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Runtime Errors and Throwing Exceptions</a:t>
            </a:r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E345DC29-EAA6-4878-8EA8-00E688CC92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1918711"/>
              </p:ext>
            </p:extLst>
          </p:nvPr>
        </p:nvGraphicFramePr>
        <p:xfrm>
          <a:off x="4093201" y="2563631"/>
          <a:ext cx="4005597" cy="156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05597">
                  <a:extLst>
                    <a:ext uri="{9D8B030D-6E8A-4147-A177-3AD203B41FA5}">
                      <a16:colId xmlns:a16="http://schemas.microsoft.com/office/drawing/2014/main" val="2802117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Person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667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- name : 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45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+ Person(name : string)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+ </a:t>
                      </a:r>
                      <a:r>
                        <a:rPr lang="en-US" sz="1600" dirty="0" err="1"/>
                        <a:t>getName</a:t>
                      </a:r>
                      <a:r>
                        <a:rPr lang="en-US" sz="1600" dirty="0"/>
                        <a:t>() : string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+ </a:t>
                      </a:r>
                      <a:r>
                        <a:rPr lang="en-US" sz="1600" dirty="0" err="1"/>
                        <a:t>setName</a:t>
                      </a:r>
                      <a:r>
                        <a:rPr lang="en-US" sz="1600" dirty="0"/>
                        <a:t>(name : string) : void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986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1268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Throwing Exception Challenge: A Dog Class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3836105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b="1" dirty="0" err="1"/>
              <a:t>DogFun</a:t>
            </a:r>
            <a:r>
              <a:rPr lang="en-US" b="1" dirty="0"/>
              <a:t> </a:t>
            </a:r>
            <a:r>
              <a:rPr lang="en-US" dirty="0"/>
              <a:t>Visual Studio project</a:t>
            </a:r>
          </a:p>
          <a:p>
            <a:r>
              <a:rPr lang="en-US" dirty="0"/>
              <a:t>Create a </a:t>
            </a:r>
            <a:r>
              <a:rPr lang="en-US" b="1" dirty="0"/>
              <a:t>Dog </a:t>
            </a:r>
            <a:r>
              <a:rPr lang="en-US" dirty="0"/>
              <a:t>class</a:t>
            </a:r>
          </a:p>
          <a:p>
            <a:pPr lvl="1"/>
            <a:r>
              <a:rPr lang="en-US" dirty="0"/>
              <a:t>If the dog’s a poodle, the constructor throws a </a:t>
            </a:r>
            <a:r>
              <a:rPr lang="en-US" dirty="0" err="1"/>
              <a:t>runtime_error</a:t>
            </a:r>
            <a:r>
              <a:rPr lang="en-US" dirty="0"/>
              <a:t> with</a:t>
            </a:r>
            <a:br>
              <a:rPr lang="en-US" dirty="0"/>
            </a:br>
            <a:r>
              <a:rPr lang="en-US" dirty="0"/>
              <a:t>the message: “Poodle?  That’s not a real dog!”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A54E8675-B91C-4454-9339-8C2A30BD1A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7631306"/>
              </p:ext>
            </p:extLst>
          </p:nvPr>
        </p:nvGraphicFramePr>
        <p:xfrm>
          <a:off x="4093201" y="3637422"/>
          <a:ext cx="4005597" cy="132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05597">
                  <a:extLst>
                    <a:ext uri="{9D8B030D-6E8A-4147-A177-3AD203B41FA5}">
                      <a16:colId xmlns:a16="http://schemas.microsoft.com/office/drawing/2014/main" val="2802117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667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- breed : 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45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+ Dog(breed : string)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+ </a:t>
                      </a:r>
                      <a:r>
                        <a:rPr lang="en-US" sz="1600" dirty="0" err="1"/>
                        <a:t>getBreed</a:t>
                      </a:r>
                      <a:r>
                        <a:rPr lang="en-US" sz="1600" dirty="0"/>
                        <a:t>() : 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986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657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</TotalTime>
  <Words>155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Runtime Errors and Throwing Exceptions</vt:lpstr>
      <vt:lpstr>Runtime Errors and Throwing Exceptions</vt:lpstr>
      <vt:lpstr>Throwing Exception Challenge: A Dog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02-01:  Average of Three</dc:title>
  <dc:creator>John Baugh</dc:creator>
  <cp:lastModifiedBy>Prof. John</cp:lastModifiedBy>
  <cp:revision>44</cp:revision>
  <dcterms:created xsi:type="dcterms:W3CDTF">2020-02-17T02:44:21Z</dcterms:created>
  <dcterms:modified xsi:type="dcterms:W3CDTF">2020-06-03T19:20:42Z</dcterms:modified>
</cp:coreProperties>
</file>