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Rethrowing Exceptions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/>
          <a:lstStyle/>
          <a:p>
            <a:r>
              <a:rPr lang="en-US" dirty="0"/>
              <a:t>We have already learned about throwing exceptions</a:t>
            </a:r>
          </a:p>
          <a:p>
            <a:r>
              <a:rPr lang="en-US" dirty="0"/>
              <a:t>Sometimes, it is useful to </a:t>
            </a:r>
            <a:r>
              <a:rPr lang="en-US" b="1" dirty="0"/>
              <a:t>rethrow </a:t>
            </a:r>
            <a:r>
              <a:rPr lang="en-US" dirty="0"/>
              <a:t>an exception</a:t>
            </a:r>
          </a:p>
          <a:p>
            <a:pPr lvl="1"/>
            <a:r>
              <a:rPr lang="en-US" dirty="0"/>
              <a:t>Allows it to be caught again by a different segment of</a:t>
            </a:r>
            <a:br>
              <a:rPr lang="en-US" dirty="0"/>
            </a:br>
            <a:r>
              <a:rPr lang="en-US" dirty="0"/>
              <a:t>code to do </a:t>
            </a:r>
            <a:r>
              <a:rPr lang="en-US" i="1" dirty="0"/>
              <a:t>its own</a:t>
            </a:r>
            <a:r>
              <a:rPr lang="en-US" dirty="0"/>
              <a:t> processing</a:t>
            </a:r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490552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Rethrowing an Exception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233"/>
            <a:ext cx="10515600" cy="4890781"/>
          </a:xfrm>
        </p:spPr>
        <p:txBody>
          <a:bodyPr>
            <a:normAutofit/>
          </a:bodyPr>
          <a:lstStyle/>
          <a:p>
            <a:r>
              <a:rPr lang="en-US" dirty="0"/>
              <a:t>Using the same </a:t>
            </a:r>
            <a:r>
              <a:rPr lang="en-US" b="1" dirty="0"/>
              <a:t>RethrowFun1</a:t>
            </a:r>
            <a:r>
              <a:rPr lang="en-US" dirty="0"/>
              <a:t> project,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>
                <a:solidFill>
                  <a:srgbClr val="00B0F0"/>
                </a:solidFill>
              </a:rPr>
              <a:t>processPositive</a:t>
            </a:r>
            <a:r>
              <a:rPr lang="en-US" dirty="0"/>
              <a:t> function, if parameter &gt; 100, consider it invalid</a:t>
            </a:r>
          </a:p>
          <a:p>
            <a:pPr lvl="2"/>
            <a:r>
              <a:rPr lang="en-US" dirty="0"/>
              <a:t>Create an additional condition so that if this occurs, print: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processPositive</a:t>
            </a:r>
            <a:r>
              <a:rPr lang="en-US" dirty="0"/>
              <a:t> says the number is too big!”</a:t>
            </a:r>
          </a:p>
          <a:p>
            <a:pPr lvl="2"/>
            <a:r>
              <a:rPr lang="en-US" dirty="0"/>
              <a:t>Then, throw an </a:t>
            </a:r>
            <a:r>
              <a:rPr lang="en-US" dirty="0" err="1"/>
              <a:t>out_of_range</a:t>
            </a:r>
            <a:r>
              <a:rPr lang="en-US" dirty="0"/>
              <a:t> exception with the message:</a:t>
            </a:r>
            <a:br>
              <a:rPr lang="en-US" dirty="0"/>
            </a:br>
            <a:r>
              <a:rPr lang="en-US" dirty="0"/>
              <a:t>“Number cannot be greater than 100”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>
                <a:solidFill>
                  <a:srgbClr val="00B0F0"/>
                </a:solidFill>
              </a:rPr>
              <a:t>doSomething</a:t>
            </a:r>
            <a:r>
              <a:rPr lang="en-US" dirty="0"/>
              <a:t>, add a second catch block that catches</a:t>
            </a:r>
            <a:br>
              <a:rPr lang="en-US" dirty="0"/>
            </a:br>
            <a:r>
              <a:rPr lang="en-US" dirty="0" err="1"/>
              <a:t>out_of_range</a:t>
            </a:r>
            <a:r>
              <a:rPr lang="en-US" dirty="0"/>
              <a:t> exceptions</a:t>
            </a:r>
          </a:p>
          <a:p>
            <a:pPr lvl="2"/>
            <a:r>
              <a:rPr lang="en-US" dirty="0"/>
              <a:t>Print the message “</a:t>
            </a:r>
            <a:r>
              <a:rPr lang="en-US" dirty="0" err="1"/>
              <a:t>doSomething</a:t>
            </a:r>
            <a:r>
              <a:rPr lang="en-US" dirty="0"/>
              <a:t> says the number is too big”</a:t>
            </a:r>
          </a:p>
          <a:p>
            <a:pPr lvl="2"/>
            <a:r>
              <a:rPr lang="en-US" dirty="0"/>
              <a:t>Then, rethrow the exception</a:t>
            </a:r>
          </a:p>
          <a:p>
            <a:pPr lvl="2"/>
            <a:r>
              <a:rPr lang="en-US" dirty="0"/>
              <a:t>Place your new catch block under the first catch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Finally, in </a:t>
            </a:r>
            <a:r>
              <a:rPr lang="en-US" b="1" dirty="0">
                <a:solidFill>
                  <a:srgbClr val="00B0F0"/>
                </a:solidFill>
              </a:rPr>
              <a:t>main</a:t>
            </a:r>
            <a:r>
              <a:rPr lang="en-US" dirty="0"/>
              <a:t> add another catch block for </a:t>
            </a:r>
            <a:r>
              <a:rPr lang="en-US" dirty="0" err="1"/>
              <a:t>out_of_range</a:t>
            </a:r>
            <a:endParaRPr lang="en-US" dirty="0"/>
          </a:p>
          <a:p>
            <a:pPr lvl="2"/>
            <a:r>
              <a:rPr lang="en-US" dirty="0"/>
              <a:t>Print the message “main says the number is too big!” and then print</a:t>
            </a:r>
            <a:br>
              <a:rPr lang="en-US" dirty="0"/>
            </a:br>
            <a:r>
              <a:rPr lang="en-US" dirty="0"/>
              <a:t>the message from inside the exception object (Hint:  use the </a:t>
            </a:r>
            <a:r>
              <a:rPr lang="en-US" b="1" dirty="0"/>
              <a:t>what() </a:t>
            </a:r>
            <a:r>
              <a:rPr lang="en-US" dirty="0"/>
              <a:t>method)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197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Rethrowing Exceptions</vt:lpstr>
      <vt:lpstr>Rethrowing an Exception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51</cp:revision>
  <dcterms:created xsi:type="dcterms:W3CDTF">2020-02-17T02:44:21Z</dcterms:created>
  <dcterms:modified xsi:type="dcterms:W3CDTF">2020-06-03T22:44:27Z</dcterms:modified>
</cp:coreProperties>
</file>