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Custom Exceptions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We usually try to use the built-in exceptions provided for us</a:t>
            </a:r>
          </a:p>
          <a:p>
            <a:r>
              <a:rPr lang="en-US" dirty="0"/>
              <a:t>Sometimes, it’s important to make our own custom exceptions</a:t>
            </a:r>
          </a:p>
          <a:p>
            <a:pPr lvl="1"/>
            <a:r>
              <a:rPr lang="en-US" dirty="0"/>
              <a:t>Especially if the way we need to handle the exception differs significantly</a:t>
            </a:r>
            <a:br>
              <a:rPr lang="en-US" dirty="0"/>
            </a:br>
            <a:r>
              <a:rPr lang="en-US" dirty="0"/>
              <a:t>from the built-in exceptions</a:t>
            </a:r>
          </a:p>
          <a:p>
            <a:pPr lvl="1"/>
            <a:r>
              <a:rPr lang="en-US" dirty="0"/>
              <a:t>We can use inheritance – by making a custom exception</a:t>
            </a:r>
            <a:br>
              <a:rPr lang="en-US" dirty="0"/>
            </a:br>
            <a:r>
              <a:rPr lang="en-US" dirty="0"/>
              <a:t>inherit from either the </a:t>
            </a:r>
            <a:r>
              <a:rPr lang="en-US" b="1" dirty="0"/>
              <a:t>exception</a:t>
            </a:r>
            <a:r>
              <a:rPr lang="en-US" dirty="0"/>
              <a:t> class or one of </a:t>
            </a:r>
            <a:r>
              <a:rPr lang="en-US" i="1" dirty="0"/>
              <a:t>its</a:t>
            </a:r>
            <a:br>
              <a:rPr lang="en-US" dirty="0"/>
            </a:br>
            <a:r>
              <a:rPr lang="en-US" dirty="0"/>
              <a:t>descendants 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7"/>
            <a:ext cx="10515600" cy="490552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Custom Exception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233"/>
            <a:ext cx="10515600" cy="4890781"/>
          </a:xfrm>
        </p:spPr>
        <p:txBody>
          <a:bodyPr>
            <a:normAutofit/>
          </a:bodyPr>
          <a:lstStyle/>
          <a:p>
            <a:r>
              <a:rPr lang="en-US" dirty="0"/>
              <a:t>Modify the </a:t>
            </a:r>
            <a:r>
              <a:rPr lang="en-US" b="1" dirty="0" err="1"/>
              <a:t>AngryCatException</a:t>
            </a:r>
            <a:r>
              <a:rPr lang="en-US" b="1" dirty="0"/>
              <a:t> class</a:t>
            </a:r>
          </a:p>
          <a:p>
            <a:pPr lvl="1"/>
            <a:r>
              <a:rPr lang="en-US" dirty="0"/>
              <a:t>Give it a second constructor that sets a custom message</a:t>
            </a:r>
          </a:p>
          <a:p>
            <a:pPr lvl="1"/>
            <a:r>
              <a:rPr lang="en-US" dirty="0"/>
              <a:t>You can pass it as a string to </a:t>
            </a:r>
            <a:r>
              <a:rPr lang="en-US" dirty="0" err="1"/>
              <a:t>runtime_error</a:t>
            </a:r>
            <a:r>
              <a:rPr lang="en-US" dirty="0"/>
              <a:t> constructor in the</a:t>
            </a:r>
            <a:br>
              <a:rPr lang="en-US" dirty="0"/>
            </a:br>
            <a:r>
              <a:rPr lang="en-US" dirty="0"/>
              <a:t>initialization list</a:t>
            </a:r>
          </a:p>
          <a:p>
            <a:r>
              <a:rPr lang="en-US" dirty="0"/>
              <a:t>Make sure to test your code in the main file</a:t>
            </a:r>
          </a:p>
          <a:p>
            <a:pPr lvl="1"/>
            <a:r>
              <a:rPr lang="en-US" dirty="0"/>
              <a:t>E.g., modify </a:t>
            </a:r>
            <a:r>
              <a:rPr lang="en-US" dirty="0" err="1"/>
              <a:t>feedKitty</a:t>
            </a:r>
            <a:r>
              <a:rPr lang="en-US" dirty="0"/>
              <a:t> function to throw a </a:t>
            </a:r>
            <a:r>
              <a:rPr lang="en-US" i="1" dirty="0"/>
              <a:t>parameterized</a:t>
            </a:r>
            <a:br>
              <a:rPr lang="en-US" dirty="0"/>
            </a:br>
            <a:r>
              <a:rPr lang="en-US" dirty="0" err="1"/>
              <a:t>AngryCatException</a:t>
            </a:r>
            <a:r>
              <a:rPr lang="en-US" dirty="0"/>
              <a:t> that says something about kitty</a:t>
            </a:r>
            <a:br>
              <a:rPr lang="en-US" dirty="0"/>
            </a:br>
            <a:r>
              <a:rPr lang="en-US" b="1" i="1" dirty="0"/>
              <a:t>still</a:t>
            </a:r>
            <a:r>
              <a:rPr lang="en-US" dirty="0"/>
              <a:t> not being satisfied (though, not as angry as before!)</a:t>
            </a:r>
            <a:br>
              <a:rPr lang="en-US" dirty="0"/>
            </a:br>
            <a:r>
              <a:rPr lang="en-US" dirty="0"/>
              <a:t>if you give her under a certain number of treats</a:t>
            </a:r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 Exceptions</vt:lpstr>
      <vt:lpstr>Custom Exception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58</cp:revision>
  <dcterms:created xsi:type="dcterms:W3CDTF">2020-02-17T02:44:21Z</dcterms:created>
  <dcterms:modified xsi:type="dcterms:W3CDTF">2020-06-03T22:57:35Z</dcterms:modified>
</cp:coreProperties>
</file>