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Testing and Debugging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Debugging tools help us fix our code</a:t>
            </a:r>
          </a:p>
          <a:p>
            <a:pPr lvl="1"/>
            <a:r>
              <a:rPr lang="en-US" dirty="0"/>
              <a:t>Helps us make our code more robust</a:t>
            </a:r>
          </a:p>
          <a:p>
            <a:r>
              <a:rPr lang="en-US" dirty="0"/>
              <a:t>Terms</a:t>
            </a:r>
          </a:p>
          <a:p>
            <a:pPr lvl="1"/>
            <a:r>
              <a:rPr lang="en-US" b="1" dirty="0"/>
              <a:t>Bug </a:t>
            </a:r>
            <a:r>
              <a:rPr lang="en-US" dirty="0"/>
              <a:t>– a problem in our code</a:t>
            </a:r>
          </a:p>
          <a:p>
            <a:pPr lvl="2"/>
            <a:r>
              <a:rPr lang="en-US" dirty="0"/>
              <a:t>Could be a </a:t>
            </a:r>
            <a:r>
              <a:rPr lang="en-US" b="1" dirty="0"/>
              <a:t>compile-time error </a:t>
            </a:r>
            <a:r>
              <a:rPr lang="en-US" dirty="0"/>
              <a:t>such as a </a:t>
            </a:r>
            <a:r>
              <a:rPr lang="en-US" b="1" dirty="0"/>
              <a:t>syntax error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preventing compilation</a:t>
            </a:r>
          </a:p>
          <a:p>
            <a:pPr lvl="2"/>
            <a:r>
              <a:rPr lang="en-US" dirty="0"/>
              <a:t>Could be a </a:t>
            </a:r>
            <a:r>
              <a:rPr lang="en-US" b="1" dirty="0"/>
              <a:t>fatal runtime error</a:t>
            </a:r>
            <a:r>
              <a:rPr lang="en-US" dirty="0"/>
              <a:t> – causing program to crash</a:t>
            </a:r>
          </a:p>
          <a:p>
            <a:pPr lvl="2"/>
            <a:r>
              <a:rPr lang="en-US" dirty="0"/>
              <a:t>Could be  a </a:t>
            </a:r>
            <a:r>
              <a:rPr lang="en-US" b="1" dirty="0"/>
              <a:t>logic error</a:t>
            </a:r>
            <a:r>
              <a:rPr lang="en-US" dirty="0"/>
              <a:t> – we get the wrong behavior or result</a:t>
            </a:r>
          </a:p>
          <a:p>
            <a:pPr lvl="1"/>
            <a:r>
              <a:rPr lang="en-US" b="1" dirty="0"/>
              <a:t>Testing </a:t>
            </a:r>
            <a:r>
              <a:rPr lang="en-US" dirty="0"/>
              <a:t>– running the program trying to expose bugs</a:t>
            </a:r>
          </a:p>
          <a:p>
            <a:pPr lvl="1"/>
            <a:r>
              <a:rPr lang="en-US" b="1" dirty="0"/>
              <a:t>Debugging </a:t>
            </a:r>
            <a:r>
              <a:rPr lang="en-US" dirty="0"/>
              <a:t>– removing the bugs (literally </a:t>
            </a:r>
            <a:r>
              <a:rPr lang="en-US" i="1" dirty="0"/>
              <a:t>de-</a:t>
            </a:r>
            <a:r>
              <a:rPr lang="en-US" dirty="0"/>
              <a:t>bugging)</a:t>
            </a:r>
            <a:endParaRPr lang="en-US" b="1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Use the Debugger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Set a breakpoint at the beginning of main and run the debugger</a:t>
            </a:r>
          </a:p>
          <a:p>
            <a:pPr lvl="1"/>
            <a:r>
              <a:rPr lang="en-US" dirty="0"/>
              <a:t>Only step into the </a:t>
            </a:r>
            <a:r>
              <a:rPr lang="en-US" i="1" dirty="0"/>
              <a:t>second</a:t>
            </a:r>
            <a:r>
              <a:rPr lang="en-US" dirty="0"/>
              <a:t> </a:t>
            </a:r>
            <a:r>
              <a:rPr lang="en-US" dirty="0" err="1"/>
              <a:t>imBroken</a:t>
            </a:r>
            <a:r>
              <a:rPr lang="en-US" dirty="0"/>
              <a:t> function call</a:t>
            </a:r>
          </a:p>
          <a:p>
            <a:pPr lvl="1"/>
            <a:r>
              <a:rPr lang="en-US" dirty="0"/>
              <a:t>Look at the variables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step over </a:t>
            </a:r>
            <a:r>
              <a:rPr lang="en-US" dirty="0"/>
              <a:t>as you go along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6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117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Testing and Debugging</vt:lpstr>
      <vt:lpstr>Challenge: Use the 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62</cp:revision>
  <dcterms:created xsi:type="dcterms:W3CDTF">2020-02-17T02:44:21Z</dcterms:created>
  <dcterms:modified xsi:type="dcterms:W3CDTF">2020-06-04T01:23:24Z</dcterms:modified>
</cp:coreProperties>
</file>