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Project 07-01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Throwing and Handling</a:t>
            </a:r>
            <a:br>
              <a:rPr lang="en-US" dirty="0"/>
            </a:br>
            <a:r>
              <a:rPr lang="en-US" dirty="0"/>
              <a:t>an </a:t>
            </a:r>
            <a:r>
              <a:rPr lang="en-US" dirty="0" err="1"/>
              <a:t>out_of_range</a:t>
            </a:r>
            <a:r>
              <a:rPr lang="en-US" dirty="0"/>
              <a:t> Exception</a:t>
            </a:r>
          </a:p>
          <a:p>
            <a:pPr lvl="1"/>
            <a:endParaRPr lang="en-US" dirty="0"/>
          </a:p>
        </p:txBody>
      </p:sp>
      <p:pic>
        <p:nvPicPr>
          <p:cNvPr id="3" name="Picture 2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BD3986A-6A90-4D12-B390-707602872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81" y="80963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427"/>
            <a:ext cx="10515600" cy="773751"/>
          </a:xfrm>
        </p:spPr>
        <p:txBody>
          <a:bodyPr>
            <a:normAutofit/>
          </a:bodyPr>
          <a:lstStyle/>
          <a:p>
            <a:r>
              <a:rPr lang="en-US" sz="2800" b="1" dirty="0"/>
              <a:t>Project 07-01:  Throwing and Handling an </a:t>
            </a:r>
            <a:r>
              <a:rPr lang="en-US" sz="2800" b="1" dirty="0" err="1"/>
              <a:t>out_of_range</a:t>
            </a:r>
            <a:r>
              <a:rPr lang="en-US" sz="2800" b="1" dirty="0"/>
              <a:t> Exception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86886"/>
            <a:ext cx="5181600" cy="5390077"/>
          </a:xfrm>
        </p:spPr>
        <p:txBody>
          <a:bodyPr>
            <a:normAutofit/>
          </a:bodyPr>
          <a:lstStyle/>
          <a:p>
            <a:r>
              <a:rPr lang="en-US" dirty="0"/>
              <a:t>Create a project called </a:t>
            </a:r>
            <a:r>
              <a:rPr lang="en-US" b="1" dirty="0" err="1"/>
              <a:t>GradeProject</a:t>
            </a:r>
            <a:endParaRPr lang="en-US" dirty="0"/>
          </a:p>
          <a:p>
            <a:r>
              <a:rPr lang="en-US" dirty="0"/>
              <a:t>Create a function called </a:t>
            </a:r>
            <a:r>
              <a:rPr lang="en-US" dirty="0" err="1"/>
              <a:t>getLetterGrade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B5CFD1-2E22-49FA-B81A-A6B649172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88403" y="931178"/>
            <a:ext cx="3926049" cy="5390077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Takes an integer parameter</a:t>
            </a:r>
          </a:p>
          <a:p>
            <a:pPr lvl="2"/>
            <a:r>
              <a:rPr lang="en-US" dirty="0"/>
              <a:t>If parameter &lt; 0 or parameter &gt; 100, it will throw an </a:t>
            </a:r>
            <a:r>
              <a:rPr lang="en-US" dirty="0" err="1"/>
              <a:t>out_of_range</a:t>
            </a:r>
            <a:r>
              <a:rPr lang="en-US" dirty="0"/>
              <a:t> exception</a:t>
            </a:r>
          </a:p>
          <a:p>
            <a:pPr lvl="2"/>
            <a:r>
              <a:rPr lang="en-US" dirty="0"/>
              <a:t>The exception should have the message “Your percent must be </a:t>
            </a:r>
            <a:br>
              <a:rPr lang="en-US" dirty="0"/>
            </a:br>
            <a:r>
              <a:rPr lang="en-US" dirty="0"/>
              <a:t>within 0 and 100, inclusive”</a:t>
            </a:r>
          </a:p>
          <a:p>
            <a:pPr lvl="1"/>
            <a:r>
              <a:rPr lang="en-US" dirty="0"/>
              <a:t>Returns a character representing the letter grade for the percentage</a:t>
            </a:r>
          </a:p>
          <a:p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FA8E5E3-820F-40E6-8CF3-77E38E09A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859699"/>
              </p:ext>
            </p:extLst>
          </p:nvPr>
        </p:nvGraphicFramePr>
        <p:xfrm>
          <a:off x="676362" y="2862235"/>
          <a:ext cx="550527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519">
                  <a:extLst>
                    <a:ext uri="{9D8B030D-6E8A-4147-A177-3AD203B41FA5}">
                      <a16:colId xmlns:a16="http://schemas.microsoft.com/office/drawing/2014/main" val="2550997334"/>
                    </a:ext>
                  </a:extLst>
                </a:gridCol>
                <a:gridCol w="2280757">
                  <a:extLst>
                    <a:ext uri="{9D8B030D-6E8A-4147-A177-3AD203B41FA5}">
                      <a16:colId xmlns:a16="http://schemas.microsoft.com/office/drawing/2014/main" val="2294057989"/>
                    </a:ext>
                  </a:extLst>
                </a:gridCol>
              </a:tblGrid>
              <a:tr h="3187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Percent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64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Between 0 and 59, inclusive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96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Between 60 and 69, inclusive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5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Between 70 and 79, inclusive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76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Between 80 and 89, inclusive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78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Between 90 and 100, inclusive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38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/>
                        <a:t>Less than 0 OR greater than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Throw an 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361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06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136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07-01</vt:lpstr>
      <vt:lpstr>Project 07-01:  Throwing and Handling an out_of_range Exception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50</cp:revision>
  <dcterms:created xsi:type="dcterms:W3CDTF">2020-02-17T02:44:21Z</dcterms:created>
  <dcterms:modified xsi:type="dcterms:W3CDTF">2020-06-04T03:58:59Z</dcterms:modified>
</cp:coreProperties>
</file>