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07-02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and Using</a:t>
            </a:r>
            <a:br>
              <a:rPr lang="en-US" dirty="0"/>
            </a:br>
            <a:r>
              <a:rPr lang="en-US" dirty="0"/>
              <a:t>Your Own Exception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Project 07-02:  Creating and Using Your Own Exception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23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project called </a:t>
            </a:r>
            <a:r>
              <a:rPr lang="en-US" b="1" dirty="0" err="1"/>
              <a:t>SpaceshipProject</a:t>
            </a:r>
            <a:endParaRPr lang="en-US" dirty="0"/>
          </a:p>
          <a:p>
            <a:r>
              <a:rPr lang="en-US" dirty="0"/>
              <a:t>Create a new exception class:</a:t>
            </a:r>
          </a:p>
          <a:p>
            <a:pPr lvl="1"/>
            <a:r>
              <a:rPr lang="en-US" dirty="0" err="1"/>
              <a:t>WarpDriveOverheating</a:t>
            </a:r>
            <a:endParaRPr lang="en-US" dirty="0"/>
          </a:p>
          <a:p>
            <a:pPr lvl="1"/>
            <a:r>
              <a:rPr lang="en-US" dirty="0"/>
              <a:t>Warp drive must remain 80 degrees Celsius or lower</a:t>
            </a:r>
          </a:p>
          <a:p>
            <a:pPr lvl="1"/>
            <a:r>
              <a:rPr lang="en-US" dirty="0"/>
              <a:t>Default exception message: “Warp drive has exceeded</a:t>
            </a:r>
            <a:br>
              <a:rPr lang="en-US" dirty="0"/>
            </a:br>
            <a:r>
              <a:rPr lang="en-US" dirty="0"/>
              <a:t>safe temperature tolerance.”</a:t>
            </a:r>
          </a:p>
          <a:p>
            <a:pPr lvl="1"/>
            <a:r>
              <a:rPr lang="en-US" dirty="0"/>
              <a:t>Only write a single constructor</a:t>
            </a:r>
          </a:p>
          <a:p>
            <a:pPr lvl="1"/>
            <a:r>
              <a:rPr lang="en-US" dirty="0"/>
              <a:t>Inherit from the </a:t>
            </a:r>
            <a:r>
              <a:rPr lang="en-US" dirty="0" err="1"/>
              <a:t>overflow_error</a:t>
            </a:r>
            <a:r>
              <a:rPr lang="en-US" dirty="0"/>
              <a:t> class</a:t>
            </a:r>
          </a:p>
          <a:p>
            <a:r>
              <a:rPr lang="en-US" dirty="0"/>
              <a:t>Also, write a </a:t>
            </a:r>
            <a:r>
              <a:rPr lang="en-US" dirty="0" err="1"/>
              <a:t>warpTest</a:t>
            </a:r>
            <a:r>
              <a:rPr lang="en-US" dirty="0"/>
              <a:t> function in main file</a:t>
            </a:r>
          </a:p>
          <a:p>
            <a:pPr lvl="1"/>
            <a:r>
              <a:rPr lang="en-US" dirty="0"/>
              <a:t>Call it multiple times with different temperatures</a:t>
            </a:r>
          </a:p>
          <a:p>
            <a:pPr lvl="1"/>
            <a:r>
              <a:rPr lang="en-US" dirty="0"/>
              <a:t>Handle cases within tolerance, </a:t>
            </a:r>
            <a:r>
              <a:rPr lang="en-US"/>
              <a:t>and those over </a:t>
            </a:r>
            <a:r>
              <a:rPr lang="en-US" dirty="0"/>
              <a:t>80 degrees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91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07-02</vt:lpstr>
      <vt:lpstr>Project 07-02:  Creating and Using Your Own 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56</cp:revision>
  <dcterms:created xsi:type="dcterms:W3CDTF">2020-02-17T02:44:21Z</dcterms:created>
  <dcterms:modified xsi:type="dcterms:W3CDTF">2020-06-04T21:33:13Z</dcterms:modified>
</cp:coreProperties>
</file>