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8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r>
              <a:rPr lang="en-US" dirty="0"/>
              <a:t>Also called </a:t>
            </a:r>
            <a:r>
              <a:rPr lang="en-US" b="1" dirty="0"/>
              <a:t>pointer variables</a:t>
            </a:r>
          </a:p>
          <a:p>
            <a:pPr lvl="1"/>
            <a:r>
              <a:rPr lang="en-US" dirty="0"/>
              <a:t>These are known as </a:t>
            </a:r>
            <a:r>
              <a:rPr lang="en-US" i="1" dirty="0"/>
              <a:t>raw pointers</a:t>
            </a:r>
            <a:r>
              <a:rPr lang="en-US" dirty="0"/>
              <a:t> to distinguish them from</a:t>
            </a:r>
            <a:br>
              <a:rPr lang="en-US" dirty="0"/>
            </a:br>
            <a:r>
              <a:rPr lang="en-US" dirty="0"/>
              <a:t>C++ 11 </a:t>
            </a:r>
            <a:r>
              <a:rPr lang="en-US" b="1" dirty="0"/>
              <a:t>smart pointers </a:t>
            </a:r>
            <a:r>
              <a:rPr lang="en-US" dirty="0"/>
              <a:t>(</a:t>
            </a:r>
            <a:r>
              <a:rPr lang="en-US" b="1" dirty="0"/>
              <a:t>managed pointers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Holds a memory address</a:t>
            </a:r>
          </a:p>
          <a:p>
            <a:pPr lvl="1"/>
            <a:r>
              <a:rPr lang="en-US" dirty="0"/>
              <a:t>Refer to the data of interest </a:t>
            </a:r>
            <a:r>
              <a:rPr lang="en-US" i="1" dirty="0"/>
              <a:t>indirectly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47B54D-0DCC-4A39-937E-21217619E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23" y="1371694"/>
            <a:ext cx="8211305" cy="42943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8 Overview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6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42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Section 8 Overview</vt:lpstr>
      <vt:lpstr>Section 8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41</cp:revision>
  <dcterms:created xsi:type="dcterms:W3CDTF">2020-02-17T02:44:21Z</dcterms:created>
  <dcterms:modified xsi:type="dcterms:W3CDTF">2020-06-22T06:27:09Z</dcterms:modified>
</cp:coreProperties>
</file>