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 to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Pointers</a:t>
            </a:r>
          </a:p>
          <a:p>
            <a:pPr lvl="1"/>
            <a:r>
              <a:rPr lang="en-US" dirty="0"/>
              <a:t>Also called </a:t>
            </a:r>
            <a:r>
              <a:rPr lang="en-US" b="1" dirty="0"/>
              <a:t>pointer variables</a:t>
            </a:r>
            <a:endParaRPr lang="en-US" dirty="0"/>
          </a:p>
          <a:p>
            <a:pPr lvl="1"/>
            <a:r>
              <a:rPr lang="en-US" dirty="0"/>
              <a:t>Holds a memory address</a:t>
            </a:r>
          </a:p>
          <a:p>
            <a:pPr lvl="1"/>
            <a:r>
              <a:rPr lang="en-US" dirty="0"/>
              <a:t>Refer to the data of interest </a:t>
            </a:r>
            <a:r>
              <a:rPr lang="en-US" i="1" dirty="0"/>
              <a:t>indirectly</a:t>
            </a:r>
            <a:endParaRPr lang="en-US" dirty="0"/>
          </a:p>
          <a:p>
            <a:r>
              <a:rPr lang="en-US" dirty="0"/>
              <a:t>Declaring a pointer</a:t>
            </a:r>
          </a:p>
          <a:p>
            <a:pPr lvl="1"/>
            <a:r>
              <a:rPr lang="en-US" dirty="0"/>
              <a:t>int* </a:t>
            </a:r>
            <a:r>
              <a:rPr lang="en-US" dirty="0" err="1"/>
              <a:t>myIntPtr</a:t>
            </a:r>
            <a:r>
              <a:rPr lang="en-US" dirty="0"/>
              <a:t>;     //not an integer, it’s a pointer to an integer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ptr</a:t>
            </a:r>
            <a:r>
              <a:rPr lang="en-US" dirty="0"/>
              <a:t> or </a:t>
            </a:r>
            <a:r>
              <a:rPr lang="en-US" dirty="0" err="1"/>
              <a:t>Ptr</a:t>
            </a:r>
            <a:r>
              <a:rPr lang="en-US" dirty="0"/>
              <a:t> in the identifier is a common practice</a:t>
            </a:r>
          </a:p>
          <a:p>
            <a:r>
              <a:rPr lang="en-US" dirty="0"/>
              <a:t>If you declare multiple variables per line… </a:t>
            </a:r>
          </a:p>
          <a:p>
            <a:pPr lvl="1"/>
            <a:r>
              <a:rPr lang="en-US" dirty="0"/>
              <a:t>int *myPtr1, *myPtr2, *myPtr3;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 to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Three situations we use the asterisk (*)</a:t>
            </a:r>
          </a:p>
          <a:p>
            <a:pPr lvl="1"/>
            <a:r>
              <a:rPr lang="en-US" dirty="0"/>
              <a:t>Between a data type and identifier in </a:t>
            </a:r>
            <a:r>
              <a:rPr lang="en-US" b="1" dirty="0"/>
              <a:t>pointer declaration</a:t>
            </a:r>
            <a:br>
              <a:rPr lang="en-US" b="1" dirty="0"/>
            </a:br>
            <a:r>
              <a:rPr lang="en-US" dirty="0"/>
              <a:t>int* </a:t>
            </a:r>
            <a:r>
              <a:rPr lang="en-US" dirty="0" err="1"/>
              <a:t>myNum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the unary </a:t>
            </a:r>
            <a:r>
              <a:rPr lang="en-US" b="1" dirty="0"/>
              <a:t>dereference operator</a:t>
            </a:r>
            <a:br>
              <a:rPr lang="en-US" dirty="0"/>
            </a:br>
            <a:r>
              <a:rPr lang="en-US" dirty="0"/>
              <a:t>*</a:t>
            </a:r>
            <a:r>
              <a:rPr lang="en-US" dirty="0" err="1"/>
              <a:t>myNum</a:t>
            </a:r>
            <a:r>
              <a:rPr lang="en-US" dirty="0"/>
              <a:t> = 500;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Used as the binary </a:t>
            </a:r>
            <a:r>
              <a:rPr lang="en-US" b="1" dirty="0"/>
              <a:t>multiplication operator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myNum</a:t>
            </a:r>
            <a:r>
              <a:rPr lang="en-US" dirty="0"/>
              <a:t> = </a:t>
            </a:r>
            <a:r>
              <a:rPr lang="en-US" dirty="0" err="1"/>
              <a:t>hisNum</a:t>
            </a:r>
            <a:r>
              <a:rPr lang="en-US" dirty="0"/>
              <a:t> * </a:t>
            </a:r>
            <a:r>
              <a:rPr lang="en-US" dirty="0" err="1"/>
              <a:t>herNum</a:t>
            </a:r>
            <a:r>
              <a:rPr lang="en-US" dirty="0"/>
              <a:t>;</a:t>
            </a:r>
            <a:r>
              <a:rPr lang="en-US" b="1" dirty="0"/>
              <a:t> </a:t>
            </a:r>
            <a:endParaRPr lang="en-US" dirty="0"/>
          </a:p>
          <a:p>
            <a:pPr lvl="1"/>
            <a:endParaRPr lang="en-US" b="1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0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Double Pointer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Use the same project</a:t>
            </a:r>
          </a:p>
          <a:p>
            <a:r>
              <a:rPr lang="en-US" dirty="0"/>
              <a:t>Create a double named </a:t>
            </a:r>
            <a:r>
              <a:rPr lang="en-US" dirty="0" err="1"/>
              <a:t>myDouble</a:t>
            </a:r>
            <a:endParaRPr lang="en-US" dirty="0"/>
          </a:p>
          <a:p>
            <a:pPr lvl="1"/>
            <a:r>
              <a:rPr lang="en-US" dirty="0"/>
              <a:t>Set its value to 3.14</a:t>
            </a:r>
          </a:p>
          <a:p>
            <a:r>
              <a:rPr lang="en-US" dirty="0"/>
              <a:t>Declare a pointer to a double named </a:t>
            </a:r>
            <a:r>
              <a:rPr lang="en-US" dirty="0" err="1"/>
              <a:t>doublePtr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doublePtr</a:t>
            </a:r>
            <a:r>
              <a:rPr lang="en-US" dirty="0"/>
              <a:t> to the address of </a:t>
            </a:r>
            <a:r>
              <a:rPr lang="en-US" dirty="0" err="1"/>
              <a:t>myDouble</a:t>
            </a:r>
            <a:endParaRPr lang="en-US" dirty="0"/>
          </a:p>
          <a:p>
            <a:r>
              <a:rPr lang="en-US" dirty="0"/>
              <a:t>Near the end of main, print:</a:t>
            </a:r>
          </a:p>
          <a:p>
            <a:pPr lvl="1"/>
            <a:r>
              <a:rPr lang="en-US" dirty="0"/>
              <a:t>The actual contents of </a:t>
            </a:r>
            <a:r>
              <a:rPr lang="en-US" dirty="0" err="1"/>
              <a:t>doublePtr</a:t>
            </a:r>
            <a:endParaRPr lang="en-US" dirty="0"/>
          </a:p>
          <a:p>
            <a:pPr lvl="1"/>
            <a:r>
              <a:rPr lang="en-US" dirty="0"/>
              <a:t>What </a:t>
            </a:r>
            <a:r>
              <a:rPr lang="en-US" dirty="0" err="1"/>
              <a:t>doublePtr</a:t>
            </a:r>
            <a:r>
              <a:rPr lang="en-US" dirty="0"/>
              <a:t> points to (use indirection/dereferencing)</a:t>
            </a:r>
          </a:p>
          <a:p>
            <a:pPr lvl="1"/>
            <a:endParaRPr lang="en-US" b="1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7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171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 to Pointers</vt:lpstr>
      <vt:lpstr>Introduction to Pointers</vt:lpstr>
      <vt:lpstr>Double Pointer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37</cp:revision>
  <dcterms:created xsi:type="dcterms:W3CDTF">2020-02-17T02:44:21Z</dcterms:created>
  <dcterms:modified xsi:type="dcterms:W3CDTF">2020-06-13T22:07:15Z</dcterms:modified>
</cp:coreProperties>
</file>