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Dynamic Memory – Part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b="1" dirty="0"/>
              <a:t>Dynamic memory</a:t>
            </a:r>
            <a:endParaRPr lang="en-US" dirty="0"/>
          </a:p>
          <a:p>
            <a:pPr lvl="1"/>
            <a:r>
              <a:rPr lang="en-US" dirty="0"/>
              <a:t>Is allocated at </a:t>
            </a:r>
            <a:r>
              <a:rPr lang="en-US" b="1" dirty="0"/>
              <a:t>runtime </a:t>
            </a:r>
            <a:r>
              <a:rPr lang="en-US" dirty="0"/>
              <a:t>instead of being set at compile time</a:t>
            </a:r>
          </a:p>
          <a:p>
            <a:pPr lvl="1"/>
            <a:r>
              <a:rPr lang="en-US" dirty="0"/>
              <a:t>Useful because often we don’t know how many of certain</a:t>
            </a:r>
            <a:br>
              <a:rPr lang="en-US" dirty="0"/>
            </a:br>
            <a:r>
              <a:rPr lang="en-US" dirty="0"/>
              <a:t>variables we will need</a:t>
            </a:r>
          </a:p>
          <a:p>
            <a:r>
              <a:rPr lang="en-US" dirty="0"/>
              <a:t>C++ syntax for dynamic memory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new </a:t>
            </a:r>
            <a:r>
              <a:rPr lang="en-US" dirty="0"/>
              <a:t>keyword allows us to reserve memory on the</a:t>
            </a:r>
            <a:br>
              <a:rPr lang="en-US" dirty="0"/>
            </a:br>
            <a:r>
              <a:rPr lang="en-US" b="1" dirty="0"/>
              <a:t>free store</a:t>
            </a:r>
            <a:r>
              <a:rPr lang="en-US" dirty="0"/>
              <a:t>, more commonly called the </a:t>
            </a:r>
            <a:r>
              <a:rPr lang="en-US" b="1" dirty="0"/>
              <a:t>heap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delete </a:t>
            </a:r>
            <a:r>
              <a:rPr lang="en-US" dirty="0"/>
              <a:t>keyword is for returning dynamically allocated</a:t>
            </a:r>
            <a:br>
              <a:rPr lang="en-US" dirty="0"/>
            </a:br>
            <a:r>
              <a:rPr lang="en-US" dirty="0"/>
              <a:t>memory when we’re done using it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DynamicFun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Continue using the </a:t>
            </a:r>
            <a:r>
              <a:rPr lang="en-US" dirty="0" err="1"/>
              <a:t>DynamicFun</a:t>
            </a:r>
            <a:r>
              <a:rPr lang="en-US" dirty="0"/>
              <a:t> project</a:t>
            </a:r>
          </a:p>
          <a:p>
            <a:r>
              <a:rPr lang="en-US" dirty="0"/>
              <a:t>Dynamically create and manage Boolean data</a:t>
            </a:r>
          </a:p>
          <a:p>
            <a:pPr lvl="1"/>
            <a:r>
              <a:rPr lang="en-US" dirty="0"/>
              <a:t>Create a dynamic bool and point to it with </a:t>
            </a:r>
            <a:r>
              <a:rPr lang="en-US" b="1" dirty="0" err="1"/>
              <a:t>myBoolPtr</a:t>
            </a:r>
            <a:endParaRPr lang="en-US" dirty="0"/>
          </a:p>
          <a:p>
            <a:pPr lvl="1"/>
            <a:r>
              <a:rPr lang="en-US" dirty="0"/>
              <a:t>Set its value to </a:t>
            </a:r>
            <a:r>
              <a:rPr lang="en-US" b="1" dirty="0"/>
              <a:t>true</a:t>
            </a:r>
            <a:endParaRPr lang="en-US" dirty="0"/>
          </a:p>
          <a:p>
            <a:pPr lvl="1"/>
            <a:r>
              <a:rPr lang="en-US" dirty="0"/>
              <a:t>Print out the value of the data it points to</a:t>
            </a:r>
          </a:p>
          <a:p>
            <a:pPr lvl="1"/>
            <a:r>
              <a:rPr lang="en-US" dirty="0"/>
              <a:t>Make sure to use the </a:t>
            </a:r>
            <a:r>
              <a:rPr lang="en-US" b="1" dirty="0" err="1"/>
              <a:t>boolalpha</a:t>
            </a:r>
            <a:r>
              <a:rPr lang="en-US" b="1" dirty="0"/>
              <a:t> </a:t>
            </a:r>
            <a:r>
              <a:rPr lang="en-US" dirty="0"/>
              <a:t>format flag so it</a:t>
            </a:r>
            <a:br>
              <a:rPr lang="en-US" dirty="0"/>
            </a:br>
            <a:r>
              <a:rPr lang="en-US" dirty="0"/>
              <a:t>prints out true and false</a:t>
            </a:r>
            <a:r>
              <a:rPr lang="en-US"/>
              <a:t>, instead of 1 and 0</a:t>
            </a:r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133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Dynamic Memory – Part 1</vt:lpstr>
      <vt:lpstr>DynamicFun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41</cp:revision>
  <dcterms:created xsi:type="dcterms:W3CDTF">2020-02-17T02:44:21Z</dcterms:created>
  <dcterms:modified xsi:type="dcterms:W3CDTF">2020-06-13T22:48:42Z</dcterms:modified>
</cp:coreProperties>
</file>