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Dynamic Memory – Part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b="1" dirty="0"/>
              <a:t>Dynamic memory </a:t>
            </a:r>
            <a:r>
              <a:rPr lang="en-US" dirty="0"/>
              <a:t>works with classes and arrays too!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A28EF29-7C3E-4F2B-9D38-901B7073F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80009"/>
              </p:ext>
            </p:extLst>
          </p:nvPr>
        </p:nvGraphicFramePr>
        <p:xfrm>
          <a:off x="3938778" y="2356556"/>
          <a:ext cx="4314444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4444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name : string</a:t>
                      </a:r>
                      <a:br>
                        <a:rPr lang="en-US" dirty="0"/>
                      </a:br>
                      <a:r>
                        <a:rPr lang="en-US" dirty="0"/>
                        <a:t>- breed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Dog(name : string, breed : string)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 : string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getBreed</a:t>
                      </a:r>
                      <a:r>
                        <a:rPr lang="en-US" dirty="0"/>
                        <a:t>()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DynamicArrayTest</a:t>
            </a:r>
            <a:r>
              <a:rPr lang="en-US" sz="4800" b="1" dirty="0"/>
              <a:t> Modification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Continue using the </a:t>
            </a:r>
            <a:r>
              <a:rPr lang="en-US" dirty="0" err="1"/>
              <a:t>DynamicArrayTest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Remove the constant ARR_SIZE, instead using a variable</a:t>
            </a:r>
            <a:br>
              <a:rPr lang="en-US" dirty="0"/>
            </a:br>
            <a:r>
              <a:rPr lang="en-US" dirty="0"/>
              <a:t>to obtain the size</a:t>
            </a:r>
          </a:p>
          <a:p>
            <a:pPr lvl="1"/>
            <a:r>
              <a:rPr lang="en-US" dirty="0"/>
              <a:t>The user will set the size at runtime</a:t>
            </a:r>
          </a:p>
          <a:p>
            <a:pPr lvl="1"/>
            <a:r>
              <a:rPr lang="en-US" dirty="0"/>
              <a:t>The new statement will be used to dynamically allocate</a:t>
            </a:r>
            <a:br>
              <a:rPr lang="en-US" dirty="0"/>
            </a:br>
            <a:r>
              <a:rPr lang="en-US" dirty="0"/>
              <a:t>the appropriate amount of memory</a:t>
            </a:r>
          </a:p>
          <a:p>
            <a:pPr lvl="1"/>
            <a:r>
              <a:rPr lang="en-US" dirty="0"/>
              <a:t>Don’t forget to update the for </a:t>
            </a:r>
            <a:r>
              <a:rPr lang="en-US"/>
              <a:t>loops accordingly!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7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103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Dynamic Memory – Part 2</vt:lpstr>
      <vt:lpstr>DynamicArrayTest Modification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47</cp:revision>
  <dcterms:created xsi:type="dcterms:W3CDTF">2020-02-17T02:44:21Z</dcterms:created>
  <dcterms:modified xsi:type="dcterms:W3CDTF">2020-06-14T00:54:30Z</dcterms:modified>
</cp:coreProperties>
</file>