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Const Correctness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b="1" dirty="0"/>
              <a:t>Const correctness </a:t>
            </a:r>
            <a:r>
              <a:rPr lang="en-US" dirty="0"/>
              <a:t>refers to how to use the const keyword correctly in different circumstances</a:t>
            </a:r>
          </a:p>
          <a:p>
            <a:pPr lvl="1"/>
            <a:r>
              <a:rPr lang="en-US" dirty="0"/>
              <a:t>For our purposes, specifically circumstances involving pointers</a:t>
            </a:r>
          </a:p>
          <a:p>
            <a:r>
              <a:rPr lang="en-US" dirty="0"/>
              <a:t>Four scenarios we will discuss: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Non-constant pointer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non-constant data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Constant pointer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non-constant data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Non-constant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pointer</a:t>
            </a:r>
            <a:r>
              <a:rPr lang="en-US" dirty="0"/>
              <a:t> to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 data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Constant pointer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constant data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noChange</a:t>
            </a:r>
            <a:r>
              <a:rPr lang="en-US" sz="4800" b="1" dirty="0"/>
              <a:t> Function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Continue with the </a:t>
            </a:r>
            <a:r>
              <a:rPr lang="en-US" b="1" dirty="0" err="1"/>
              <a:t>ConstCorrectness</a:t>
            </a:r>
            <a:r>
              <a:rPr lang="en-US" dirty="0"/>
              <a:t> project</a:t>
            </a:r>
          </a:p>
          <a:p>
            <a:r>
              <a:rPr lang="en-US" dirty="0"/>
              <a:t>Write a function named </a:t>
            </a:r>
            <a:r>
              <a:rPr lang="en-US" b="1" dirty="0" err="1"/>
              <a:t>noChange</a:t>
            </a:r>
            <a:endParaRPr lang="en-US" b="1" dirty="0"/>
          </a:p>
          <a:p>
            <a:pPr lvl="1"/>
            <a:r>
              <a:rPr lang="en-US" dirty="0"/>
              <a:t>Takes a double pointer parameter that doesn’t allow either</a:t>
            </a:r>
            <a:br>
              <a:rPr lang="en-US" dirty="0"/>
            </a:br>
            <a:r>
              <a:rPr lang="en-US" dirty="0"/>
              <a:t>the value of the data or the pointer to be changed</a:t>
            </a:r>
          </a:p>
          <a:p>
            <a:pPr lvl="1"/>
            <a:r>
              <a:rPr lang="en-US" dirty="0"/>
              <a:t>The function should only print out the value of the data</a:t>
            </a:r>
            <a:br>
              <a:rPr lang="en-US" dirty="0"/>
            </a:br>
            <a:r>
              <a:rPr lang="en-US" dirty="0"/>
              <a:t>pointed to by the parameter</a:t>
            </a:r>
          </a:p>
          <a:p>
            <a:pPr lvl="1"/>
            <a:r>
              <a:rPr lang="en-US" dirty="0"/>
              <a:t>In main, create a double pointer and allocate memory</a:t>
            </a:r>
            <a:br>
              <a:rPr lang="en-US" dirty="0"/>
            </a:br>
            <a:r>
              <a:rPr lang="en-US" dirty="0"/>
              <a:t>dynamically for it, then pass that to the </a:t>
            </a:r>
            <a:r>
              <a:rPr lang="en-US" b="1" dirty="0" err="1"/>
              <a:t>noChange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Make sure to return the allocated memory when you’re done!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7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134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Const Correctness</vt:lpstr>
      <vt:lpstr>noChange Function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55</cp:revision>
  <dcterms:created xsi:type="dcterms:W3CDTF">2020-02-17T02:44:21Z</dcterms:created>
  <dcterms:modified xsi:type="dcterms:W3CDTF">2020-06-14T02:15:07Z</dcterms:modified>
</cp:coreProperties>
</file>