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08-01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Dynamically Create Rectangles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08-01:  Dynamically Create Rectangles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DynamicRectangles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b="1" dirty="0"/>
              <a:t>regular </a:t>
            </a:r>
            <a:r>
              <a:rPr lang="en-US" dirty="0"/>
              <a:t>built-in array of size 3</a:t>
            </a:r>
          </a:p>
          <a:p>
            <a:pPr lvl="1"/>
            <a:r>
              <a:rPr lang="en-US" dirty="0"/>
              <a:t>Don’t create the array dynamically</a:t>
            </a:r>
          </a:p>
          <a:p>
            <a:r>
              <a:rPr lang="en-US" dirty="0"/>
              <a:t>Make the array an array of </a:t>
            </a:r>
            <a:r>
              <a:rPr lang="en-US" b="1" dirty="0"/>
              <a:t>Rectangle pointers</a:t>
            </a:r>
            <a:endParaRPr lang="en-US" dirty="0"/>
          </a:p>
          <a:p>
            <a:pPr lvl="1"/>
            <a:r>
              <a:rPr lang="en-US" dirty="0"/>
              <a:t>For each element, you need the new keyword</a:t>
            </a:r>
          </a:p>
          <a:p>
            <a:pPr lvl="1"/>
            <a:r>
              <a:rPr lang="en-US" dirty="0"/>
              <a:t>Create rectangles of different sizes and shapes</a:t>
            </a:r>
          </a:p>
          <a:p>
            <a:pPr lvl="1"/>
            <a:r>
              <a:rPr lang="en-US" dirty="0"/>
              <a:t>Loop through the array and print out the areas and perimeters</a:t>
            </a:r>
            <a:br>
              <a:rPr lang="en-US" dirty="0"/>
            </a:br>
            <a:r>
              <a:rPr lang="en-US" dirty="0"/>
              <a:t>of each rectangle pointed to by the pointers at each index</a:t>
            </a:r>
          </a:p>
          <a:p>
            <a:pPr lvl="1"/>
            <a:r>
              <a:rPr lang="en-US" dirty="0"/>
              <a:t>Remember:  the array </a:t>
            </a:r>
            <a:r>
              <a:rPr lang="en-US" i="1" dirty="0"/>
              <a:t>itself</a:t>
            </a:r>
            <a:r>
              <a:rPr lang="en-US" dirty="0"/>
              <a:t> isn’t dynamic so don’t use delete [ ] on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91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08-01</vt:lpstr>
      <vt:lpstr>Project 08-01:  Dynamically Create Rectangles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54</cp:revision>
  <dcterms:created xsi:type="dcterms:W3CDTF">2020-02-17T02:44:21Z</dcterms:created>
  <dcterms:modified xsi:type="dcterms:W3CDTF">2020-06-14T03:02:27Z</dcterms:modified>
</cp:coreProperties>
</file>