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08-02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Dynamically Create Circles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08-02:  Dynamically Create Circles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880844"/>
            <a:ext cx="11026629" cy="5296119"/>
          </a:xfrm>
        </p:spPr>
        <p:txBody>
          <a:bodyPr>
            <a:normAutofit/>
          </a:bodyPr>
          <a:lstStyle/>
          <a:p>
            <a:r>
              <a:rPr lang="en-US" sz="2400" dirty="0"/>
              <a:t>Create a project called </a:t>
            </a:r>
            <a:r>
              <a:rPr lang="en-US" sz="2400" b="1" dirty="0" err="1"/>
              <a:t>DynamicCircles</a:t>
            </a:r>
            <a:endParaRPr lang="en-US" sz="2400" dirty="0"/>
          </a:p>
          <a:p>
            <a:r>
              <a:rPr lang="en-US" sz="2400" dirty="0"/>
              <a:t>This time you’ll use a dynamically created array</a:t>
            </a:r>
            <a:br>
              <a:rPr lang="en-US" sz="2400" dirty="0"/>
            </a:br>
            <a:r>
              <a:rPr lang="en-US" sz="2400" dirty="0"/>
              <a:t>of Circle pointers (also dynamic)</a:t>
            </a:r>
          </a:p>
          <a:p>
            <a:pPr lvl="1"/>
            <a:r>
              <a:rPr lang="en-US" sz="2000" dirty="0"/>
              <a:t>Ask the user for the size of the array (How many Circles?...)</a:t>
            </a:r>
          </a:p>
          <a:p>
            <a:r>
              <a:rPr lang="en-US" sz="2400" dirty="0"/>
              <a:t>Interesting technique required…  BIG Hint:</a:t>
            </a:r>
          </a:p>
          <a:p>
            <a:pPr lvl="1"/>
            <a:r>
              <a:rPr lang="en-US" sz="2000" dirty="0"/>
              <a:t>We had to use the asterisk when we created a dynamic array</a:t>
            </a:r>
          </a:p>
          <a:p>
            <a:pPr lvl="2"/>
            <a:r>
              <a:rPr lang="en-US" sz="1800" dirty="0"/>
              <a:t>E.g., int* </a:t>
            </a:r>
            <a:r>
              <a:rPr lang="en-US" sz="1800" dirty="0" err="1"/>
              <a:t>myArray</a:t>
            </a:r>
            <a:r>
              <a:rPr lang="en-US" sz="1800" dirty="0"/>
              <a:t> = new int[SOME_SIZE];</a:t>
            </a:r>
          </a:p>
          <a:p>
            <a:pPr lvl="1"/>
            <a:r>
              <a:rPr lang="en-US" sz="2000" dirty="0"/>
              <a:t>But it’s an array of Circle pointers, which also requires an asterisk</a:t>
            </a:r>
          </a:p>
          <a:p>
            <a:pPr lvl="1"/>
            <a:r>
              <a:rPr lang="en-US" sz="2000" dirty="0"/>
              <a:t>So, what do we do?</a:t>
            </a:r>
          </a:p>
          <a:p>
            <a:pPr lvl="2"/>
            <a:r>
              <a:rPr lang="en-US" sz="1800" dirty="0"/>
              <a:t>Use two asterisks!</a:t>
            </a:r>
          </a:p>
          <a:p>
            <a:pPr lvl="2"/>
            <a:r>
              <a:rPr lang="en-US" sz="1800" dirty="0"/>
              <a:t>E.g., int** </a:t>
            </a:r>
            <a:r>
              <a:rPr lang="en-US" sz="1800" dirty="0" err="1"/>
              <a:t>myArray</a:t>
            </a:r>
            <a:r>
              <a:rPr lang="en-US" sz="1800" dirty="0"/>
              <a:t> = new int*[SOME_SIZE]; is an array of integer pointers</a:t>
            </a:r>
          </a:p>
          <a:p>
            <a:r>
              <a:rPr lang="en-US" sz="2400" dirty="0"/>
              <a:t>Prompt the user for the radius for each circle, then print out all the</a:t>
            </a:r>
            <a:br>
              <a:rPr lang="en-US" sz="2400" dirty="0"/>
            </a:br>
            <a:r>
              <a:rPr lang="en-US" sz="2400" dirty="0"/>
              <a:t>circumferences and areas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144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08-02</vt:lpstr>
      <vt:lpstr>Project 08-02:  Dynamically Create Circles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61</cp:revision>
  <dcterms:created xsi:type="dcterms:W3CDTF">2020-02-17T02:44:21Z</dcterms:created>
  <dcterms:modified xsi:type="dcterms:W3CDTF">2020-06-14T03:44:19Z</dcterms:modified>
</cp:coreProperties>
</file>