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9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b="1" dirty="0"/>
              <a:t>File I/O</a:t>
            </a:r>
            <a:endParaRPr lang="en-US" dirty="0"/>
          </a:p>
          <a:p>
            <a:pPr lvl="1"/>
            <a:r>
              <a:rPr lang="en-US" b="1" dirty="0"/>
              <a:t>File input/output</a:t>
            </a:r>
          </a:p>
          <a:p>
            <a:pPr lvl="1"/>
            <a:r>
              <a:rPr lang="en-US" dirty="0"/>
              <a:t>Being able to read from and write to secondary storage is important</a:t>
            </a:r>
            <a:br>
              <a:rPr lang="en-US" dirty="0"/>
            </a:br>
            <a:r>
              <a:rPr lang="en-US" dirty="0"/>
              <a:t>for data persistence</a:t>
            </a:r>
          </a:p>
          <a:p>
            <a:pPr lvl="2"/>
            <a:r>
              <a:rPr lang="en-US" dirty="0"/>
              <a:t>Ability to store data long-term</a:t>
            </a:r>
          </a:p>
          <a:p>
            <a:pPr lvl="1"/>
            <a:r>
              <a:rPr lang="en-US" dirty="0"/>
              <a:t>Also, sometimes not everything fits in main memory,</a:t>
            </a:r>
            <a:br>
              <a:rPr lang="en-US" dirty="0"/>
            </a:br>
            <a:r>
              <a:rPr lang="en-US" dirty="0"/>
              <a:t>or memory might be at a premium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996B1-0D8B-41F7-B7F3-AC24C5F7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85" y="1346527"/>
            <a:ext cx="8211305" cy="4294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0853BA-32DB-4011-89E3-2759800E0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25" y="1897988"/>
            <a:ext cx="6291350" cy="38081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Section 9 Overview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7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53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Section 9 Overview</vt:lpstr>
      <vt:lpstr>Section 9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49</cp:revision>
  <dcterms:created xsi:type="dcterms:W3CDTF">2020-02-17T02:44:21Z</dcterms:created>
  <dcterms:modified xsi:type="dcterms:W3CDTF">2020-06-22T06:41:18Z</dcterms:modified>
</cp:coreProperties>
</file>