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Sequential File Output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File I/O</a:t>
            </a:r>
            <a:endParaRPr lang="en-US" dirty="0"/>
          </a:p>
          <a:p>
            <a:pPr lvl="1"/>
            <a:r>
              <a:rPr lang="en-US" b="1" dirty="0"/>
              <a:t>File input/output</a:t>
            </a:r>
          </a:p>
          <a:p>
            <a:pPr lvl="1"/>
            <a:r>
              <a:rPr lang="en-US" dirty="0"/>
              <a:t>Used when we need to maintain data persistently</a:t>
            </a:r>
          </a:p>
          <a:p>
            <a:pPr lvl="1"/>
            <a:r>
              <a:rPr lang="en-US" dirty="0"/>
              <a:t>This lecture focuses on file output – writing data to secondary storage</a:t>
            </a:r>
          </a:p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Memory or RAM</a:t>
            </a:r>
          </a:p>
          <a:p>
            <a:pPr lvl="1"/>
            <a:r>
              <a:rPr lang="en-US" dirty="0"/>
              <a:t>This is where data (e.g., variables) and instructions (e.g., </a:t>
            </a:r>
            <a:br>
              <a:rPr lang="en-US" dirty="0"/>
            </a:br>
            <a:r>
              <a:rPr lang="en-US" dirty="0"/>
              <a:t>statements, functions) live</a:t>
            </a:r>
          </a:p>
          <a:p>
            <a:pPr lvl="1"/>
            <a:r>
              <a:rPr lang="en-US" dirty="0"/>
              <a:t>Main memory is fast, but volatile</a:t>
            </a:r>
          </a:p>
          <a:p>
            <a:r>
              <a:rPr lang="en-US" dirty="0"/>
              <a:t>Secondary storage</a:t>
            </a:r>
          </a:p>
          <a:p>
            <a:pPr lvl="1"/>
            <a:r>
              <a:rPr lang="en-US" dirty="0"/>
              <a:t>Slow, but persistent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FileOutputFun</a:t>
            </a:r>
            <a:r>
              <a:rPr lang="en-US" sz="4800" b="1" dirty="0"/>
              <a:t> Refactoring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Use the same </a:t>
            </a:r>
            <a:r>
              <a:rPr lang="en-US" b="1" dirty="0" err="1"/>
              <a:t>FileOutputFun</a:t>
            </a:r>
            <a:r>
              <a:rPr lang="en-US" dirty="0"/>
              <a:t> project</a:t>
            </a:r>
          </a:p>
          <a:p>
            <a:r>
              <a:rPr lang="en-US" dirty="0"/>
              <a:t>Refactor the code so that the loop iterates up to a high value</a:t>
            </a:r>
            <a:br>
              <a:rPr lang="en-US" dirty="0"/>
            </a:br>
            <a:r>
              <a:rPr lang="en-US" dirty="0"/>
              <a:t>entered by the user (prompted for in main)</a:t>
            </a:r>
          </a:p>
          <a:p>
            <a:pPr lvl="1"/>
            <a:r>
              <a:rPr lang="en-US" dirty="0"/>
              <a:t>Instead of hardcoded 10, use the value the user enters</a:t>
            </a:r>
          </a:p>
          <a:p>
            <a:r>
              <a:rPr lang="en-US" dirty="0"/>
              <a:t>Break the loop into a </a:t>
            </a:r>
            <a:r>
              <a:rPr lang="en-US" dirty="0" err="1"/>
              <a:t>printFormatted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Two parameters:</a:t>
            </a:r>
          </a:p>
          <a:p>
            <a:pPr lvl="2"/>
            <a:r>
              <a:rPr lang="en-US" dirty="0"/>
              <a:t>a reference to an </a:t>
            </a:r>
            <a:r>
              <a:rPr lang="en-US" dirty="0" err="1"/>
              <a:t>ofstream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An int representing the high value for loop iteration</a:t>
            </a:r>
          </a:p>
          <a:p>
            <a:pPr lvl="1"/>
            <a:r>
              <a:rPr lang="en-US" dirty="0"/>
              <a:t>Don’t forget to call </a:t>
            </a:r>
            <a:r>
              <a:rPr lang="en-US" dirty="0" err="1"/>
              <a:t>printFormatted</a:t>
            </a:r>
            <a:r>
              <a:rPr lang="en-US"/>
              <a:t> from main!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148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Sequential File Output</vt:lpstr>
      <vt:lpstr>FileOutputFun Refactoring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43</cp:revision>
  <dcterms:created xsi:type="dcterms:W3CDTF">2020-02-17T02:44:21Z</dcterms:created>
  <dcterms:modified xsi:type="dcterms:W3CDTF">2020-06-17T03:17:42Z</dcterms:modified>
</cp:coreProperties>
</file>