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Sequential File 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File Input</a:t>
            </a:r>
          </a:p>
          <a:p>
            <a:pPr lvl="1"/>
            <a:r>
              <a:rPr lang="en-US" dirty="0"/>
              <a:t>Reading data from a file into main memory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FileInputFun</a:t>
            </a:r>
            <a:r>
              <a:rPr lang="en-US" sz="4800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Use the same </a:t>
            </a:r>
            <a:r>
              <a:rPr lang="en-US" b="1" dirty="0" err="1"/>
              <a:t>FileInputFun</a:t>
            </a:r>
            <a:r>
              <a:rPr lang="en-US" dirty="0"/>
              <a:t> project</a:t>
            </a:r>
          </a:p>
          <a:p>
            <a:r>
              <a:rPr lang="en-US" dirty="0"/>
              <a:t>Store all integers as they are read from file</a:t>
            </a:r>
          </a:p>
          <a:p>
            <a:pPr lvl="1"/>
            <a:r>
              <a:rPr lang="en-US" dirty="0"/>
              <a:t>In an appropriate data structure (container)</a:t>
            </a:r>
          </a:p>
          <a:p>
            <a:pPr lvl="1"/>
            <a:r>
              <a:rPr lang="en-US" dirty="0"/>
              <a:t>The container should be able to handle an arbitrary </a:t>
            </a:r>
            <a:br>
              <a:rPr lang="en-US" dirty="0"/>
            </a:br>
            <a:r>
              <a:rPr lang="en-US" dirty="0"/>
              <a:t>number of values</a:t>
            </a:r>
          </a:p>
          <a:p>
            <a:r>
              <a:rPr lang="en-US" dirty="0"/>
              <a:t>When you’re done reading all the numbers,</a:t>
            </a:r>
            <a:br>
              <a:rPr lang="en-US" dirty="0"/>
            </a:br>
            <a:r>
              <a:rPr lang="en-US" dirty="0"/>
              <a:t>print them out</a:t>
            </a:r>
          </a:p>
          <a:p>
            <a:pPr lvl="1"/>
            <a:r>
              <a:rPr lang="en-US" dirty="0"/>
              <a:t>Before the sum is written to console in the current code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73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Sequential File Input</vt:lpstr>
      <vt:lpstr>FileInputFun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49</cp:revision>
  <dcterms:created xsi:type="dcterms:W3CDTF">2020-02-17T02:44:21Z</dcterms:created>
  <dcterms:modified xsi:type="dcterms:W3CDTF">2020-06-17T04:30:42Z</dcterms:modified>
</cp:coreProperties>
</file>