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More File I/O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Let’s use both file input and file output!</a:t>
            </a:r>
          </a:p>
          <a:p>
            <a:r>
              <a:rPr lang="en-US" dirty="0"/>
              <a:t>Read data from two files and combine their data into a single output file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TwiceFile</a:t>
            </a:r>
            <a:r>
              <a:rPr lang="en-US" sz="4800" b="1" dirty="0"/>
              <a:t>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Create a new VS project, </a:t>
            </a:r>
            <a:r>
              <a:rPr lang="en-US" b="1" dirty="0" err="1"/>
              <a:t>TwiceFile</a:t>
            </a:r>
            <a:endParaRPr lang="en-US" dirty="0"/>
          </a:p>
          <a:p>
            <a:r>
              <a:rPr lang="en-US" dirty="0"/>
              <a:t>Create a text file</a:t>
            </a:r>
          </a:p>
          <a:p>
            <a:pPr lvl="1"/>
            <a:r>
              <a:rPr lang="en-US" dirty="0"/>
              <a:t>5 or so different integers in it</a:t>
            </a:r>
          </a:p>
          <a:p>
            <a:pPr lvl="1"/>
            <a:r>
              <a:rPr lang="en-US" dirty="0"/>
              <a:t>Put the file in your project directory</a:t>
            </a:r>
          </a:p>
          <a:p>
            <a:pPr lvl="1"/>
            <a:r>
              <a:rPr lang="en-US" dirty="0"/>
              <a:t>One integer per line</a:t>
            </a:r>
          </a:p>
          <a:p>
            <a:r>
              <a:rPr lang="en-US" dirty="0"/>
              <a:t>Your program will:</a:t>
            </a:r>
          </a:p>
          <a:p>
            <a:pPr lvl="1"/>
            <a:r>
              <a:rPr lang="en-US" dirty="0"/>
              <a:t>Read each line in the input file</a:t>
            </a:r>
          </a:p>
          <a:p>
            <a:pPr lvl="1"/>
            <a:r>
              <a:rPr lang="en-US" dirty="0"/>
              <a:t>Double the value read from each line</a:t>
            </a:r>
          </a:p>
          <a:p>
            <a:pPr lvl="1"/>
            <a:r>
              <a:rPr lang="en-US" dirty="0"/>
              <a:t>Print the doubled values, each to a line, in </a:t>
            </a:r>
            <a:r>
              <a:rPr lang="en-US"/>
              <a:t>an output file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91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More File I/O</vt:lpstr>
      <vt:lpstr>TwiceFile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55</cp:revision>
  <dcterms:created xsi:type="dcterms:W3CDTF">2020-02-17T02:44:21Z</dcterms:created>
  <dcterms:modified xsi:type="dcterms:W3CDTF">2020-06-18T02:57:36Z</dcterms:modified>
</cp:coreProperties>
</file>