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09-02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Dynamically Create Rectangles from File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835"/>
          </a:xfrm>
        </p:spPr>
        <p:txBody>
          <a:bodyPr>
            <a:normAutofit/>
          </a:bodyPr>
          <a:lstStyle/>
          <a:p>
            <a:r>
              <a:rPr lang="en-US" sz="3600" b="1" dirty="0"/>
              <a:t>Project 09-02:  Dynamically Create Rectangles from File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013"/>
            <a:ext cx="10515600" cy="5119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project called </a:t>
            </a:r>
            <a:r>
              <a:rPr lang="en-US" b="1" dirty="0" err="1"/>
              <a:t>DynamicFileRectangle</a:t>
            </a:r>
            <a:endParaRPr lang="en-US" b="1" dirty="0"/>
          </a:p>
          <a:p>
            <a:pPr lvl="1"/>
            <a:r>
              <a:rPr lang="en-US" dirty="0"/>
              <a:t>Use the same Rectangle class we originally developed in the OOP section</a:t>
            </a:r>
          </a:p>
          <a:p>
            <a:pPr lvl="1"/>
            <a:r>
              <a:rPr lang="en-US" dirty="0"/>
              <a:t>Also use the </a:t>
            </a:r>
            <a:r>
              <a:rPr lang="en-US" b="1" dirty="0"/>
              <a:t>rectangles.txt </a:t>
            </a:r>
            <a:r>
              <a:rPr lang="en-US" dirty="0"/>
              <a:t>file provided as a lecture resource</a:t>
            </a:r>
          </a:p>
          <a:p>
            <a:pPr lvl="2"/>
            <a:r>
              <a:rPr lang="en-US" dirty="0"/>
              <a:t>Contains two integers on each line:  length and width</a:t>
            </a:r>
          </a:p>
          <a:p>
            <a:pPr lvl="2"/>
            <a:r>
              <a:rPr lang="en-US" dirty="0"/>
              <a:t>Thus, each line represents a single rectangle</a:t>
            </a:r>
          </a:p>
          <a:p>
            <a:pPr lvl="2"/>
            <a:r>
              <a:rPr lang="en-US" dirty="0"/>
              <a:t>Read data in from file, dynamically create Rectangle objects</a:t>
            </a:r>
            <a:br>
              <a:rPr lang="en-US" dirty="0"/>
            </a:br>
            <a:r>
              <a:rPr lang="en-US" dirty="0"/>
              <a:t>and store their pointers in a </a:t>
            </a:r>
            <a:r>
              <a:rPr lang="en-US" b="1" dirty="0"/>
              <a:t>vector </a:t>
            </a:r>
            <a:r>
              <a:rPr lang="en-US" dirty="0"/>
              <a:t>of Rectangle pointers</a:t>
            </a:r>
          </a:p>
          <a:p>
            <a:r>
              <a:rPr lang="en-US" dirty="0"/>
              <a:t>When you’re done reading them in</a:t>
            </a:r>
          </a:p>
          <a:p>
            <a:pPr lvl="1"/>
            <a:r>
              <a:rPr lang="en-US" dirty="0"/>
              <a:t>Print perimeters and areas to an output file</a:t>
            </a:r>
          </a:p>
          <a:p>
            <a:r>
              <a:rPr lang="en-US" dirty="0"/>
              <a:t>I broke my implementation into functions:</a:t>
            </a:r>
          </a:p>
          <a:p>
            <a:pPr lvl="1"/>
            <a:r>
              <a:rPr lang="en-US" dirty="0"/>
              <a:t>Populate the vector from file</a:t>
            </a:r>
          </a:p>
          <a:p>
            <a:pPr lvl="1"/>
            <a:r>
              <a:rPr lang="en-US" dirty="0"/>
              <a:t>Print the areas and perimeters to an output file</a:t>
            </a:r>
          </a:p>
          <a:p>
            <a:pPr lvl="1"/>
            <a:r>
              <a:rPr lang="en-US" dirty="0"/>
              <a:t>Release the allocated memory of </a:t>
            </a:r>
            <a:r>
              <a:rPr lang="en-US"/>
              <a:t>the Rectangles </a:t>
            </a:r>
            <a:r>
              <a:rPr lang="en-US" dirty="0"/>
              <a:t>and clear the vector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129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09-02</vt:lpstr>
      <vt:lpstr>Project 09-02:  Dynamically Create Rectangles from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74</cp:revision>
  <dcterms:created xsi:type="dcterms:W3CDTF">2020-02-17T02:44:21Z</dcterms:created>
  <dcterms:modified xsi:type="dcterms:W3CDTF">2020-06-18T05:14:40Z</dcterms:modified>
</cp:coreProperties>
</file>