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2"/>
  </p:notesMasterIdLst>
  <p:sldIdLst>
    <p:sldId id="256" r:id="rId4"/>
    <p:sldId id="257" r:id="rId5"/>
    <p:sldId id="258" r:id="rId6"/>
    <p:sldId id="259" r:id="rId7"/>
    <p:sldId id="260" r:id="rId8"/>
    <p:sldId id="261" r:id="rId9"/>
    <p:sldId id="262" r:id="rId10"/>
    <p:sldId id="263" r:id="rId11"/>
  </p:sldIdLst>
  <p:sldSz cx="24384000" cy="13716000"/>
  <p:notesSz cx="6858000" cy="9144000"/>
  <p:defaultTextStyle>
    <a:defPPr>
      <a:defRPr lang="en-US"/>
    </a:defPPr>
    <a:lvl1pPr algn="l" defTabSz="2436813" rtl="0" eaLnBrk="0" fontAlgn="base" hangingPunct="0">
      <a:spcBef>
        <a:spcPct val="0"/>
      </a:spcBef>
      <a:spcAft>
        <a:spcPct val="0"/>
      </a:spcAft>
      <a:defRPr sz="2400" kern="1200">
        <a:solidFill>
          <a:srgbClr val="5E5E5E"/>
        </a:solidFill>
        <a:latin typeface="Helvetica Neue"/>
        <a:ea typeface="Helvetica Neue"/>
        <a:cs typeface="Helvetica Neue"/>
        <a:sym typeface="Helvetica Neue"/>
      </a:defRPr>
    </a:lvl1pPr>
    <a:lvl2pPr marL="457200" algn="l" defTabSz="2436813" rtl="0" eaLnBrk="0" fontAlgn="base" hangingPunct="0">
      <a:spcBef>
        <a:spcPct val="0"/>
      </a:spcBef>
      <a:spcAft>
        <a:spcPct val="0"/>
      </a:spcAft>
      <a:defRPr sz="2400" kern="1200">
        <a:solidFill>
          <a:srgbClr val="5E5E5E"/>
        </a:solidFill>
        <a:latin typeface="Helvetica Neue"/>
        <a:ea typeface="Helvetica Neue"/>
        <a:cs typeface="Helvetica Neue"/>
        <a:sym typeface="Helvetica Neue"/>
      </a:defRPr>
    </a:lvl2pPr>
    <a:lvl3pPr marL="914400" algn="l" defTabSz="2436813" rtl="0" eaLnBrk="0" fontAlgn="base" hangingPunct="0">
      <a:spcBef>
        <a:spcPct val="0"/>
      </a:spcBef>
      <a:spcAft>
        <a:spcPct val="0"/>
      </a:spcAft>
      <a:defRPr sz="2400" kern="1200">
        <a:solidFill>
          <a:srgbClr val="5E5E5E"/>
        </a:solidFill>
        <a:latin typeface="Helvetica Neue"/>
        <a:ea typeface="Helvetica Neue"/>
        <a:cs typeface="Helvetica Neue"/>
        <a:sym typeface="Helvetica Neue"/>
      </a:defRPr>
    </a:lvl3pPr>
    <a:lvl4pPr marL="1371600" algn="l" defTabSz="2436813" rtl="0" eaLnBrk="0" fontAlgn="base" hangingPunct="0">
      <a:spcBef>
        <a:spcPct val="0"/>
      </a:spcBef>
      <a:spcAft>
        <a:spcPct val="0"/>
      </a:spcAft>
      <a:defRPr sz="2400" kern="1200">
        <a:solidFill>
          <a:srgbClr val="5E5E5E"/>
        </a:solidFill>
        <a:latin typeface="Helvetica Neue"/>
        <a:ea typeface="Helvetica Neue"/>
        <a:cs typeface="Helvetica Neue"/>
        <a:sym typeface="Helvetica Neue"/>
      </a:defRPr>
    </a:lvl4pPr>
    <a:lvl5pPr marL="1828800" algn="l" defTabSz="2436813" rtl="0" eaLnBrk="0" fontAlgn="base" hangingPunct="0">
      <a:spcBef>
        <a:spcPct val="0"/>
      </a:spcBef>
      <a:spcAft>
        <a:spcPct val="0"/>
      </a:spcAft>
      <a:defRPr sz="2400" kern="1200">
        <a:solidFill>
          <a:srgbClr val="5E5E5E"/>
        </a:solidFill>
        <a:latin typeface="Helvetica Neue"/>
        <a:ea typeface="Helvetica Neue"/>
        <a:cs typeface="Helvetica Neue"/>
        <a:sym typeface="Helvetica Neue"/>
      </a:defRPr>
    </a:lvl5pPr>
    <a:lvl6pPr marL="2286000" algn="l" defTabSz="914400" rtl="0" eaLnBrk="1" latinLnBrk="0" hangingPunct="1">
      <a:defRPr sz="2400" kern="1200">
        <a:solidFill>
          <a:srgbClr val="5E5E5E"/>
        </a:solidFill>
        <a:latin typeface="Helvetica Neue"/>
        <a:ea typeface="Helvetica Neue"/>
        <a:cs typeface="Helvetica Neue"/>
        <a:sym typeface="Helvetica Neue"/>
      </a:defRPr>
    </a:lvl6pPr>
    <a:lvl7pPr marL="2743200" algn="l" defTabSz="914400" rtl="0" eaLnBrk="1" latinLnBrk="0" hangingPunct="1">
      <a:defRPr sz="2400" kern="1200">
        <a:solidFill>
          <a:srgbClr val="5E5E5E"/>
        </a:solidFill>
        <a:latin typeface="Helvetica Neue"/>
        <a:ea typeface="Helvetica Neue"/>
        <a:cs typeface="Helvetica Neue"/>
        <a:sym typeface="Helvetica Neue"/>
      </a:defRPr>
    </a:lvl7pPr>
    <a:lvl8pPr marL="3200400" algn="l" defTabSz="914400" rtl="0" eaLnBrk="1" latinLnBrk="0" hangingPunct="1">
      <a:defRPr sz="2400" kern="1200">
        <a:solidFill>
          <a:srgbClr val="5E5E5E"/>
        </a:solidFill>
        <a:latin typeface="Helvetica Neue"/>
        <a:ea typeface="Helvetica Neue"/>
        <a:cs typeface="Helvetica Neue"/>
        <a:sym typeface="Helvetica Neue"/>
      </a:defRPr>
    </a:lvl8pPr>
    <a:lvl9pPr marL="3657600" algn="l" defTabSz="914400" rtl="0" eaLnBrk="1" latinLnBrk="0" hangingPunct="1">
      <a:defRPr sz="2400" kern="1200">
        <a:solidFill>
          <a:srgbClr val="5E5E5E"/>
        </a:solidFill>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303A8-A1DD-B4C5-A5E2-A4F695B6E545}" v="19" dt="2023-12-04T12:09:41.22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0" d="100"/>
          <a:sy n="30" d="100"/>
        </p:scale>
        <p:origin x="884"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shree Shah" userId="S::kavyashrees@packt.com::8158ba0a-6b06-4033-9584-1502747030af" providerId="AD" clId="Web-{1BC303A8-A1DD-B4C5-A5E2-A4F695B6E545}"/>
    <pc:docChg chg="addSld delSld">
      <pc:chgData name="Kavyashree Shah" userId="S::kavyashrees@packt.com::8158ba0a-6b06-4033-9584-1502747030af" providerId="AD" clId="Web-{1BC303A8-A1DD-B4C5-A5E2-A4F695B6E545}" dt="2023-12-04T12:09:39.534" v="16"/>
      <pc:docMkLst>
        <pc:docMk/>
      </pc:docMkLst>
      <pc:sldChg chg="add del">
        <pc:chgData name="Kavyashree Shah" userId="S::kavyashrees@packt.com::8158ba0a-6b06-4033-9584-1502747030af" providerId="AD" clId="Web-{1BC303A8-A1DD-B4C5-A5E2-A4F695B6E545}" dt="2023-12-04T12:09:39.534" v="16"/>
        <pc:sldMkLst>
          <pc:docMk/>
          <pc:sldMk cId="0" sldId="263"/>
        </pc:sldMkLst>
      </pc:sldChg>
      <pc:sldChg chg="del">
        <pc:chgData name="Kavyashree Shah" userId="S::kavyashrees@packt.com::8158ba0a-6b06-4033-9584-1502747030af" providerId="AD" clId="Web-{1BC303A8-A1DD-B4C5-A5E2-A4F695B6E545}" dt="2023-12-04T12:09:24.393" v="0"/>
        <pc:sldMkLst>
          <pc:docMk/>
          <pc:sldMk cId="0" sldId="264"/>
        </pc:sldMkLst>
      </pc:sldChg>
      <pc:sldChg chg="del">
        <pc:chgData name="Kavyashree Shah" userId="S::kavyashrees@packt.com::8158ba0a-6b06-4033-9584-1502747030af" providerId="AD" clId="Web-{1BC303A8-A1DD-B4C5-A5E2-A4F695B6E545}" dt="2023-12-04T12:09:24.987" v="1"/>
        <pc:sldMkLst>
          <pc:docMk/>
          <pc:sldMk cId="0" sldId="265"/>
        </pc:sldMkLst>
      </pc:sldChg>
      <pc:sldChg chg="del">
        <pc:chgData name="Kavyashree Shah" userId="S::kavyashrees@packt.com::8158ba0a-6b06-4033-9584-1502747030af" providerId="AD" clId="Web-{1BC303A8-A1DD-B4C5-A5E2-A4F695B6E545}" dt="2023-12-04T12:09:26.455" v="2"/>
        <pc:sldMkLst>
          <pc:docMk/>
          <pc:sldMk cId="0" sldId="266"/>
        </pc:sldMkLst>
      </pc:sldChg>
      <pc:sldChg chg="del">
        <pc:chgData name="Kavyashree Shah" userId="S::kavyashrees@packt.com::8158ba0a-6b06-4033-9584-1502747030af" providerId="AD" clId="Web-{1BC303A8-A1DD-B4C5-A5E2-A4F695B6E545}" dt="2023-12-04T12:09:27.190" v="3"/>
        <pc:sldMkLst>
          <pc:docMk/>
          <pc:sldMk cId="0" sldId="267"/>
        </pc:sldMkLst>
      </pc:sldChg>
      <pc:sldChg chg="del">
        <pc:chgData name="Kavyashree Shah" userId="S::kavyashrees@packt.com::8158ba0a-6b06-4033-9584-1502747030af" providerId="AD" clId="Web-{1BC303A8-A1DD-B4C5-A5E2-A4F695B6E545}" dt="2023-12-04T12:09:27.627" v="4"/>
        <pc:sldMkLst>
          <pc:docMk/>
          <pc:sldMk cId="0" sldId="268"/>
        </pc:sldMkLst>
      </pc:sldChg>
      <pc:sldChg chg="del">
        <pc:chgData name="Kavyashree Shah" userId="S::kavyashrees@packt.com::8158ba0a-6b06-4033-9584-1502747030af" providerId="AD" clId="Web-{1BC303A8-A1DD-B4C5-A5E2-A4F695B6E545}" dt="2023-12-04T12:09:29.331" v="5"/>
        <pc:sldMkLst>
          <pc:docMk/>
          <pc:sldMk cId="0" sldId="269"/>
        </pc:sldMkLst>
      </pc:sldChg>
      <pc:sldChg chg="del">
        <pc:chgData name="Kavyashree Shah" userId="S::kavyashrees@packt.com::8158ba0a-6b06-4033-9584-1502747030af" providerId="AD" clId="Web-{1BC303A8-A1DD-B4C5-A5E2-A4F695B6E545}" dt="2023-12-04T12:09:29.784" v="6"/>
        <pc:sldMkLst>
          <pc:docMk/>
          <pc:sldMk cId="0" sldId="270"/>
        </pc:sldMkLst>
      </pc:sldChg>
      <pc:sldChg chg="del">
        <pc:chgData name="Kavyashree Shah" userId="S::kavyashrees@packt.com::8158ba0a-6b06-4033-9584-1502747030af" providerId="AD" clId="Web-{1BC303A8-A1DD-B4C5-A5E2-A4F695B6E545}" dt="2023-12-04T12:09:30.237" v="7"/>
        <pc:sldMkLst>
          <pc:docMk/>
          <pc:sldMk cId="0" sldId="271"/>
        </pc:sldMkLst>
      </pc:sldChg>
      <pc:sldChg chg="del">
        <pc:chgData name="Kavyashree Shah" userId="S::kavyashrees@packt.com::8158ba0a-6b06-4033-9584-1502747030af" providerId="AD" clId="Web-{1BC303A8-A1DD-B4C5-A5E2-A4F695B6E545}" dt="2023-12-04T12:09:30.674" v="8"/>
        <pc:sldMkLst>
          <pc:docMk/>
          <pc:sldMk cId="0" sldId="272"/>
        </pc:sldMkLst>
      </pc:sldChg>
      <pc:sldChg chg="del">
        <pc:chgData name="Kavyashree Shah" userId="S::kavyashrees@packt.com::8158ba0a-6b06-4033-9584-1502747030af" providerId="AD" clId="Web-{1BC303A8-A1DD-B4C5-A5E2-A4F695B6E545}" dt="2023-12-04T12:09:31.159" v="9"/>
        <pc:sldMkLst>
          <pc:docMk/>
          <pc:sldMk cId="0" sldId="273"/>
        </pc:sldMkLst>
      </pc:sldChg>
      <pc:sldChg chg="del">
        <pc:chgData name="Kavyashree Shah" userId="S::kavyashrees@packt.com::8158ba0a-6b06-4033-9584-1502747030af" providerId="AD" clId="Web-{1BC303A8-A1DD-B4C5-A5E2-A4F695B6E545}" dt="2023-12-04T12:09:32.393" v="10"/>
        <pc:sldMkLst>
          <pc:docMk/>
          <pc:sldMk cId="0" sldId="274"/>
        </pc:sldMkLst>
      </pc:sldChg>
      <pc:sldChg chg="del">
        <pc:chgData name="Kavyashree Shah" userId="S::kavyashrees@packt.com::8158ba0a-6b06-4033-9584-1502747030af" providerId="AD" clId="Web-{1BC303A8-A1DD-B4C5-A5E2-A4F695B6E545}" dt="2023-12-04T12:09:33.252" v="11"/>
        <pc:sldMkLst>
          <pc:docMk/>
          <pc:sldMk cId="0" sldId="275"/>
        </pc:sldMkLst>
      </pc:sldChg>
      <pc:sldChg chg="del">
        <pc:chgData name="Kavyashree Shah" userId="S::kavyashrees@packt.com::8158ba0a-6b06-4033-9584-1502747030af" providerId="AD" clId="Web-{1BC303A8-A1DD-B4C5-A5E2-A4F695B6E545}" dt="2023-12-04T12:09:34.081" v="12"/>
        <pc:sldMkLst>
          <pc:docMk/>
          <pc:sldMk cId="0" sldId="276"/>
        </pc:sldMkLst>
      </pc:sldChg>
      <pc:sldChg chg="del">
        <pc:chgData name="Kavyashree Shah" userId="S::kavyashrees@packt.com::8158ba0a-6b06-4033-9584-1502747030af" providerId="AD" clId="Web-{1BC303A8-A1DD-B4C5-A5E2-A4F695B6E545}" dt="2023-12-04T12:09:34.487" v="13"/>
        <pc:sldMkLst>
          <pc:docMk/>
          <pc:sldMk cId="0" sldId="277"/>
        </pc:sldMkLst>
      </pc:sldChg>
      <pc:sldChg chg="del">
        <pc:chgData name="Kavyashree Shah" userId="S::kavyashrees@packt.com::8158ba0a-6b06-4033-9584-1502747030af" providerId="AD" clId="Web-{1BC303A8-A1DD-B4C5-A5E2-A4F695B6E545}" dt="2023-12-04T12:09:35.128" v="14"/>
        <pc:sldMkLst>
          <pc:docMk/>
          <pc:sldMk cId="0"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Shape 148">
            <a:extLst>
              <a:ext uri="{FF2B5EF4-FFF2-40B4-BE49-F238E27FC236}">
                <a16:creationId xmlns:a16="http://schemas.microsoft.com/office/drawing/2014/main" id="{25F6A9A1-220E-B2F3-D11A-8F26AD54E2D8}"/>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3" name="Shape 149">
            <a:extLst>
              <a:ext uri="{FF2B5EF4-FFF2-40B4-BE49-F238E27FC236}">
                <a16:creationId xmlns:a16="http://schemas.microsoft.com/office/drawing/2014/main" id="{E9B0A7F4-DB73-AC1F-0F3F-5DE89CAFA1F6}"/>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Helvetica Neue"/>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a:defRPr>
    </a:lvl1pPr>
    <a:lvl2pPr marL="742950" indent="-28575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a:defRPr>
    </a:lvl2pPr>
    <a:lvl3pPr marL="11430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a:defRPr>
    </a:lvl3pPr>
    <a:lvl4pPr marL="16002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a:defRPr>
    </a:lvl4pPr>
    <a:lvl5pPr marL="20574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12" name="Presentation Title"/>
          <p:cNvSpPr txBox="1">
            <a:spLocks noGrp="1"/>
          </p:cNvSpPr>
          <p:nvPr>
            <p:ph type="title"/>
          </p:nvPr>
        </p:nvSpPr>
        <p:spPr>
          <a:xfrm>
            <a:off x="1206496" y="2574991"/>
            <a:ext cx="21971004" cy="4648201"/>
          </a:xfrm>
          <a:prstGeom prst="rect">
            <a:avLst/>
          </a:prstGeom>
        </p:spPr>
        <p:txBody>
          <a:bodyPr anchor="b"/>
          <a:lstStyle>
            <a:lvl1pPr>
              <a:defRPr sz="11600" spc="-232"/>
            </a:lvl1pPr>
          </a:lstStyle>
          <a:p>
            <a:r>
              <a:rPr lang="en-US"/>
              <a:t>Click to edit Master title style</a:t>
            </a:r>
            <a:endParaRPr/>
          </a:p>
        </p:txBody>
      </p:sp>
      <p:sp>
        <p:nvSpPr>
          <p:cNvPr id="13" name="Body Level One…"/>
          <p:cNvSpPr txBox="1">
            <a:spLocks noGrp="1"/>
          </p:cNvSpPr>
          <p:nvPr>
            <p:ph type="body" sz="quarter" idx="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6C2764F0-8401-5BE5-1F26-472549B8FE17}"/>
              </a:ext>
            </a:extLst>
          </p:cNvPr>
          <p:cNvSpPr txBox="1">
            <a:spLocks noGrp="1" noChangeArrowheads="1"/>
          </p:cNvSpPr>
          <p:nvPr>
            <p:ph type="sldNum" sz="quarter" idx="22"/>
          </p:nvPr>
        </p:nvSpPr>
        <p:spPr>
          <a:ln/>
        </p:spPr>
        <p:txBody>
          <a:bodyPr/>
          <a:lstStyle>
            <a:lvl1pPr>
              <a:defRPr/>
            </a:lvl1pPr>
          </a:lstStyle>
          <a:p>
            <a:pPr>
              <a:defRPr/>
            </a:pPr>
            <a:fld id="{2E8EFF95-61C0-4F91-9B92-35F3B844BD3A}" type="slidenum">
              <a:rPr lang="en-US" altLang="en-US"/>
              <a:pPr>
                <a:defRPr/>
              </a:pPr>
              <a:t>‹#›</a:t>
            </a:fld>
            <a:endParaRPr lang="en-US" altLang="en-US"/>
          </a:p>
        </p:txBody>
      </p:sp>
    </p:spTree>
    <p:extLst>
      <p:ext uri="{BB962C8B-B14F-4D97-AF65-F5344CB8AC3E}">
        <p14:creationId xmlns:p14="http://schemas.microsoft.com/office/powerpoint/2010/main" val="94039515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5C2158E1-18BF-6F62-1AC7-83C12AE507C8}"/>
              </a:ext>
            </a:extLst>
          </p:cNvPr>
          <p:cNvSpPr txBox="1">
            <a:spLocks noGrp="1" noChangeArrowheads="1"/>
          </p:cNvSpPr>
          <p:nvPr>
            <p:ph type="sldNum" sz="quarter" idx="10"/>
          </p:nvPr>
        </p:nvSpPr>
        <p:spPr>
          <a:ln/>
        </p:spPr>
        <p:txBody>
          <a:bodyPr/>
          <a:lstStyle>
            <a:lvl1pPr>
              <a:defRPr/>
            </a:lvl1pPr>
          </a:lstStyle>
          <a:p>
            <a:pPr>
              <a:defRPr/>
            </a:pPr>
            <a:fld id="{97729A79-B3CB-434B-9741-34B78976115D}" type="slidenum">
              <a:rPr lang="en-US" altLang="en-US"/>
              <a:pPr>
                <a:defRPr/>
              </a:pPr>
              <a:t>‹#›</a:t>
            </a:fld>
            <a:endParaRPr lang="en-US" altLang="en-US"/>
          </a:p>
        </p:txBody>
      </p:sp>
    </p:spTree>
    <p:extLst>
      <p:ext uri="{BB962C8B-B14F-4D97-AF65-F5344CB8AC3E}">
        <p14:creationId xmlns:p14="http://schemas.microsoft.com/office/powerpoint/2010/main" val="34178382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7" name="Fact information"/>
          <p:cNvSpPr txBox="1">
            <a:spLocks noGrp="1"/>
          </p:cNvSpPr>
          <p:nvPr>
            <p:ph type="body" sz="quarter" idx="2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E39A7B7E-D154-481F-0E69-76C941DBCE07}"/>
              </a:ext>
            </a:extLst>
          </p:cNvPr>
          <p:cNvSpPr txBox="1">
            <a:spLocks noGrp="1" noChangeArrowheads="1"/>
          </p:cNvSpPr>
          <p:nvPr>
            <p:ph type="sldNum" sz="quarter" idx="22"/>
          </p:nvPr>
        </p:nvSpPr>
        <p:spPr>
          <a:ln/>
        </p:spPr>
        <p:txBody>
          <a:bodyPr/>
          <a:lstStyle>
            <a:lvl1pPr>
              <a:defRPr/>
            </a:lvl1pPr>
          </a:lstStyle>
          <a:p>
            <a:pPr>
              <a:defRPr/>
            </a:pPr>
            <a:fld id="{E4E684DE-D9E5-4FF0-8605-5E628AA2A082}" type="slidenum">
              <a:rPr lang="en-US" altLang="en-US"/>
              <a:pPr>
                <a:defRPr/>
              </a:pPr>
              <a:t>‹#›</a:t>
            </a:fld>
            <a:endParaRPr lang="en-US" altLang="en-US"/>
          </a:p>
        </p:txBody>
      </p:sp>
    </p:spTree>
    <p:extLst>
      <p:ext uri="{BB962C8B-B14F-4D97-AF65-F5344CB8AC3E}">
        <p14:creationId xmlns:p14="http://schemas.microsoft.com/office/powerpoint/2010/main" val="48943950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116" name="Body Level One…"/>
          <p:cNvSpPr txBox="1">
            <a:spLocks noGrp="1"/>
          </p:cNvSpPr>
          <p:nvPr>
            <p:ph type="body" sz="half" idx="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B1ED8E77-4110-1DB7-20AC-FE18D34ECABB}"/>
              </a:ext>
            </a:extLst>
          </p:cNvPr>
          <p:cNvSpPr txBox="1">
            <a:spLocks noGrp="1" noChangeArrowheads="1"/>
          </p:cNvSpPr>
          <p:nvPr>
            <p:ph type="sldNum" sz="quarter" idx="22"/>
          </p:nvPr>
        </p:nvSpPr>
        <p:spPr>
          <a:ln/>
        </p:spPr>
        <p:txBody>
          <a:bodyPr/>
          <a:lstStyle>
            <a:lvl1pPr>
              <a:defRPr/>
            </a:lvl1pPr>
          </a:lstStyle>
          <a:p>
            <a:pPr>
              <a:defRPr/>
            </a:pPr>
            <a:fld id="{B051720F-AED8-4B47-8BDB-E199F461E86B}" type="slidenum">
              <a:rPr lang="en-US" altLang="en-US"/>
              <a:pPr>
                <a:defRPr/>
              </a:pPr>
              <a:t>‹#›</a:t>
            </a:fld>
            <a:endParaRPr lang="en-US" altLang="en-US"/>
          </a:p>
        </p:txBody>
      </p:sp>
    </p:spTree>
    <p:extLst>
      <p:ext uri="{BB962C8B-B14F-4D97-AF65-F5344CB8AC3E}">
        <p14:creationId xmlns:p14="http://schemas.microsoft.com/office/powerpoint/2010/main" val="35408684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pPr lvl="0"/>
            <a:endParaRPr noProof="0">
              <a:sym typeface="Helvetica Neue"/>
            </a:endParaRPr>
          </a:p>
        </p:txBody>
      </p:sp>
      <p:sp>
        <p:nvSpPr>
          <p:cNvPr id="12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pPr lvl="0"/>
            <a:endParaRPr noProof="0">
              <a:sym typeface="Helvetica Neue"/>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4EC6F84E-1011-C439-869C-8D6895096C8C}"/>
              </a:ext>
            </a:extLst>
          </p:cNvPr>
          <p:cNvSpPr txBox="1">
            <a:spLocks noGrp="1" noChangeArrowheads="1"/>
          </p:cNvSpPr>
          <p:nvPr>
            <p:ph type="sldNum" sz="quarter" idx="24"/>
          </p:nvPr>
        </p:nvSpPr>
        <p:spPr>
          <a:ln/>
        </p:spPr>
        <p:txBody>
          <a:bodyPr/>
          <a:lstStyle>
            <a:lvl1pPr>
              <a:defRPr/>
            </a:lvl1pPr>
          </a:lstStyle>
          <a:p>
            <a:pPr>
              <a:defRPr/>
            </a:pPr>
            <a:fld id="{74ECA2A5-5669-4783-8B9E-CF71ABB0E54D}" type="slidenum">
              <a:rPr lang="en-US" altLang="en-US"/>
              <a:pPr>
                <a:defRPr/>
              </a:pPr>
              <a:t>‹#›</a:t>
            </a:fld>
            <a:endParaRPr lang="en-US" altLang="en-US"/>
          </a:p>
        </p:txBody>
      </p:sp>
    </p:spTree>
    <p:extLst>
      <p:ext uri="{BB962C8B-B14F-4D97-AF65-F5344CB8AC3E}">
        <p14:creationId xmlns:p14="http://schemas.microsoft.com/office/powerpoint/2010/main" val="198493532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645C2E26-C65F-32B3-0FB4-DFDDF095401D}"/>
              </a:ext>
            </a:extLst>
          </p:cNvPr>
          <p:cNvSpPr txBox="1">
            <a:spLocks noGrp="1" noChangeArrowheads="1"/>
          </p:cNvSpPr>
          <p:nvPr>
            <p:ph type="sldNum" sz="quarter" idx="22"/>
          </p:nvPr>
        </p:nvSpPr>
        <p:spPr/>
        <p:txBody>
          <a:bodyPr/>
          <a:lstStyle>
            <a:lvl1pPr>
              <a:defRPr smtClean="0">
                <a:solidFill>
                  <a:srgbClr val="FFFFFF"/>
                </a:solidFill>
              </a:defRPr>
            </a:lvl1pPr>
          </a:lstStyle>
          <a:p>
            <a:pPr>
              <a:defRPr/>
            </a:pPr>
            <a:fld id="{256852D8-43F4-42EE-874E-FAAD9AE55E79}" type="slidenum">
              <a:rPr lang="en-US" altLang="en-US"/>
              <a:pPr>
                <a:defRPr/>
              </a:pPr>
              <a:t>‹#›</a:t>
            </a:fld>
            <a:endParaRPr lang="en-US" altLang="en-US"/>
          </a:p>
        </p:txBody>
      </p:sp>
    </p:spTree>
    <p:extLst>
      <p:ext uri="{BB962C8B-B14F-4D97-AF65-F5344CB8AC3E}">
        <p14:creationId xmlns:p14="http://schemas.microsoft.com/office/powerpoint/2010/main" val="1018195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12E36285-697E-838C-A245-2C2C60D1700D}"/>
              </a:ext>
            </a:extLst>
          </p:cNvPr>
          <p:cNvSpPr txBox="1">
            <a:spLocks noGrp="1" noChangeArrowheads="1"/>
          </p:cNvSpPr>
          <p:nvPr>
            <p:ph type="sldNum" sz="quarter" idx="10"/>
          </p:nvPr>
        </p:nvSpPr>
        <p:spPr>
          <a:ln/>
        </p:spPr>
        <p:txBody>
          <a:bodyPr/>
          <a:lstStyle>
            <a:lvl1pPr>
              <a:defRPr/>
            </a:lvl1pPr>
          </a:lstStyle>
          <a:p>
            <a:pPr>
              <a:defRPr/>
            </a:pPr>
            <a:fld id="{55494A44-382A-48B4-8AEC-081A9FF9874C}" type="slidenum">
              <a:rPr lang="en-US" altLang="en-US"/>
              <a:pPr>
                <a:defRPr/>
              </a:pPr>
              <a:t>‹#›</a:t>
            </a:fld>
            <a:endParaRPr lang="en-US" altLang="en-US"/>
          </a:p>
        </p:txBody>
      </p:sp>
    </p:spTree>
    <p:extLst>
      <p:ext uri="{BB962C8B-B14F-4D97-AF65-F5344CB8AC3E}">
        <p14:creationId xmlns:p14="http://schemas.microsoft.com/office/powerpoint/2010/main" val="413950878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pPr lvl="0"/>
            <a:endParaRPr noProof="0">
              <a:sym typeface="Helvetica Neue"/>
            </a:endParaRPr>
          </a:p>
        </p:txBody>
      </p:sp>
      <p:sp>
        <p:nvSpPr>
          <p:cNvPr id="22" name="Presentation Title"/>
          <p:cNvSpPr txBox="1">
            <a:spLocks noGrp="1"/>
          </p:cNvSpPr>
          <p:nvPr>
            <p:ph type="title"/>
          </p:nvPr>
        </p:nvSpPr>
        <p:spPr>
          <a:xfrm>
            <a:off x="1206500" y="7124700"/>
            <a:ext cx="21971000" cy="4648200"/>
          </a:xfrm>
          <a:prstGeom prst="rect">
            <a:avLst/>
          </a:prstGeom>
        </p:spPr>
        <p:txBody>
          <a:bodyPr anchor="b"/>
          <a:lstStyle>
            <a:lvl1pPr>
              <a:defRPr sz="11600" spc="-232"/>
            </a:lvl1pPr>
          </a:lstStyle>
          <a:p>
            <a:r>
              <a:rPr lang="en-US"/>
              <a:t>Click to edit Master title style</a:t>
            </a:r>
            <a:endParaRPr/>
          </a:p>
        </p:txBody>
      </p:sp>
      <p:sp>
        <p:nvSpPr>
          <p:cNvPr id="23" name="Author and Date"/>
          <p:cNvSpPr txBox="1">
            <a:spLocks noGrp="1"/>
          </p:cNvSpPr>
          <p:nvPr>
            <p:ph type="body" sz="quarter" idx="22"/>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24" name="Body Level One…"/>
          <p:cNvSpPr txBox="1">
            <a:spLocks noGrp="1"/>
          </p:cNvSpPr>
          <p:nvPr>
            <p:ph type="body" sz="quarter" idx="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9F53DF14-0318-2EEB-CD46-706E80801077}"/>
              </a:ext>
            </a:extLst>
          </p:cNvPr>
          <p:cNvSpPr txBox="1">
            <a:spLocks noGrp="1" noChangeArrowheads="1"/>
          </p:cNvSpPr>
          <p:nvPr>
            <p:ph type="sldNum" sz="quarter" idx="23"/>
          </p:nvPr>
        </p:nvSpPr>
        <p:spPr>
          <a:ln/>
        </p:spPr>
        <p:txBody>
          <a:bodyPr/>
          <a:lstStyle>
            <a:lvl1pPr>
              <a:defRPr/>
            </a:lvl1pPr>
          </a:lstStyle>
          <a:p>
            <a:pPr>
              <a:defRPr/>
            </a:pPr>
            <a:fld id="{F30CB9DD-7B3C-456D-9D6C-C247990F433C}" type="slidenum">
              <a:rPr lang="en-US" altLang="en-US"/>
              <a:pPr>
                <a:defRPr/>
              </a:pPr>
              <a:t>‹#›</a:t>
            </a:fld>
            <a:endParaRPr lang="en-US" altLang="en-US"/>
          </a:p>
        </p:txBody>
      </p:sp>
    </p:spTree>
    <p:extLst>
      <p:ext uri="{BB962C8B-B14F-4D97-AF65-F5344CB8AC3E}">
        <p14:creationId xmlns:p14="http://schemas.microsoft.com/office/powerpoint/2010/main" val="34200386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pPr lvl="0"/>
            <a:endParaRPr noProof="0">
              <a:sym typeface="Helvetica Neue"/>
            </a:endParaRPr>
          </a:p>
        </p:txBody>
      </p:sp>
      <p:sp>
        <p:nvSpPr>
          <p:cNvPr id="33" name="Slide Title"/>
          <p:cNvSpPr txBox="1">
            <a:spLocks noGrp="1"/>
          </p:cNvSpPr>
          <p:nvPr>
            <p:ph type="title"/>
          </p:nvPr>
        </p:nvSpPr>
        <p:spPr>
          <a:xfrm>
            <a:off x="1206500" y="1270000"/>
            <a:ext cx="9779000" cy="5882273"/>
          </a:xfrm>
          <a:prstGeom prst="rect">
            <a:avLst/>
          </a:prstGeom>
        </p:spPr>
        <p:txBody>
          <a:bodyPr anchor="b"/>
          <a:lstStyle/>
          <a:p>
            <a:r>
              <a:rPr lang="en-US"/>
              <a:t>Click to edit Master title style</a:t>
            </a:r>
            <a:endParaRPr/>
          </a:p>
        </p:txBody>
      </p:sp>
      <p:sp>
        <p:nvSpPr>
          <p:cNvPr id="34" name="Body Level One…"/>
          <p:cNvSpPr txBox="1">
            <a:spLocks noGrp="1"/>
          </p:cNvSpPr>
          <p:nvPr>
            <p:ph type="body" sz="quarter" idx="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1013F44F-0513-4309-928E-976284227BF8}"/>
              </a:ext>
            </a:extLst>
          </p:cNvPr>
          <p:cNvSpPr txBox="1">
            <a:spLocks noGrp="1" noChangeArrowheads="1"/>
          </p:cNvSpPr>
          <p:nvPr>
            <p:ph type="sldNum" sz="quarter" idx="22"/>
          </p:nvPr>
        </p:nvSpPr>
        <p:spPr>
          <a:xfrm>
            <a:off x="12001500" y="13085763"/>
            <a:ext cx="368300" cy="374650"/>
          </a:xfrm>
        </p:spPr>
        <p:txBody>
          <a:bodyPr/>
          <a:lstStyle>
            <a:lvl1pPr>
              <a:defRPr smtClean="0"/>
            </a:lvl1pPr>
          </a:lstStyle>
          <a:p>
            <a:pPr>
              <a:defRPr/>
            </a:pPr>
            <a:fld id="{0E83C52D-AF16-4587-8D3B-6E1C535027DC}" type="slidenum">
              <a:rPr lang="en-US" altLang="en-US"/>
              <a:pPr>
                <a:defRPr/>
              </a:pPr>
              <a:t>‹#›</a:t>
            </a:fld>
            <a:endParaRPr lang="en-US" altLang="en-US"/>
          </a:p>
        </p:txBody>
      </p:sp>
    </p:spTree>
    <p:extLst>
      <p:ext uri="{BB962C8B-B14F-4D97-AF65-F5344CB8AC3E}">
        <p14:creationId xmlns:p14="http://schemas.microsoft.com/office/powerpoint/2010/main" val="36138059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p:nvPr>
        </p:nvSpPr>
        <p:spPr>
          <a:prstGeom prst="rect">
            <a:avLst/>
          </a:prstGeom>
        </p:spPr>
        <p:txBody>
          <a:bodyPr/>
          <a:lstStyle/>
          <a:p>
            <a:r>
              <a:rPr lang="en-US"/>
              <a:t>Click to edit Master title style</a:t>
            </a:r>
            <a:endParaRPr/>
          </a:p>
        </p:txBody>
      </p:sp>
      <p:sp>
        <p:nvSpPr>
          <p:cNvPr id="43"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44" name="Body Level One…"/>
          <p:cNvSpPr txBox="1">
            <a:spLocks noGrp="1"/>
          </p:cNvSpPr>
          <p:nvPr>
            <p:ph type="body" idx="1"/>
          </p:nvPr>
        </p:nvSpPr>
        <p:spPr>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CA86E652-01F9-8B99-EB16-587DFFDE30A5}"/>
              </a:ext>
            </a:extLst>
          </p:cNvPr>
          <p:cNvSpPr txBox="1">
            <a:spLocks noGrp="1" noChangeArrowheads="1"/>
          </p:cNvSpPr>
          <p:nvPr>
            <p:ph type="sldNum" sz="quarter" idx="22"/>
          </p:nvPr>
        </p:nvSpPr>
        <p:spPr>
          <a:ln/>
        </p:spPr>
        <p:txBody>
          <a:bodyPr/>
          <a:lstStyle>
            <a:lvl1pPr>
              <a:defRPr/>
            </a:lvl1pPr>
          </a:lstStyle>
          <a:p>
            <a:pPr>
              <a:defRPr/>
            </a:pPr>
            <a:fld id="{51E4FAE9-4E85-4813-879B-C9A1FA7E705C}" type="slidenum">
              <a:rPr lang="en-US" altLang="en-US"/>
              <a:pPr>
                <a:defRPr/>
              </a:pPr>
              <a:t>‹#›</a:t>
            </a:fld>
            <a:endParaRPr lang="en-US" altLang="en-US"/>
          </a:p>
        </p:txBody>
      </p:sp>
    </p:spTree>
    <p:extLst>
      <p:ext uri="{BB962C8B-B14F-4D97-AF65-F5344CB8AC3E}">
        <p14:creationId xmlns:p14="http://schemas.microsoft.com/office/powerpoint/2010/main" val="50646363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p:nvPr>
        </p:nvSpPr>
        <p:spPr>
          <a:prstGeom prst="rect">
            <a:avLst/>
          </a:prstGeom>
        </p:spPr>
        <p:txBody>
          <a:bodyPr numCol="2" spcCol="109855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83823FD5-BA79-4416-5E5A-2EEE48E0513E}"/>
              </a:ext>
            </a:extLst>
          </p:cNvPr>
          <p:cNvSpPr txBox="1">
            <a:spLocks noGrp="1" noChangeArrowheads="1"/>
          </p:cNvSpPr>
          <p:nvPr>
            <p:ph type="sldNum" sz="quarter" idx="10"/>
          </p:nvPr>
        </p:nvSpPr>
        <p:spPr>
          <a:ln/>
        </p:spPr>
        <p:txBody>
          <a:bodyPr/>
          <a:lstStyle>
            <a:lvl1pPr>
              <a:defRPr/>
            </a:lvl1pPr>
          </a:lstStyle>
          <a:p>
            <a:pPr>
              <a:defRPr/>
            </a:pPr>
            <a:fld id="{AC349255-FBAA-44AF-9557-4F2993EA7F77}" type="slidenum">
              <a:rPr lang="en-US" altLang="en-US"/>
              <a:pPr>
                <a:defRPr/>
              </a:pPr>
              <a:t>‹#›</a:t>
            </a:fld>
            <a:endParaRPr lang="en-US" altLang="en-US"/>
          </a:p>
        </p:txBody>
      </p:sp>
    </p:spTree>
    <p:extLst>
      <p:ext uri="{BB962C8B-B14F-4D97-AF65-F5344CB8AC3E}">
        <p14:creationId xmlns:p14="http://schemas.microsoft.com/office/powerpoint/2010/main" val="261614271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61" name="Body Level One…"/>
          <p:cNvSpPr txBox="1">
            <a:spLocks noGrp="1"/>
          </p:cNvSpPr>
          <p:nvPr>
            <p:ph type="body" sz="half" idx="1"/>
          </p:nvPr>
        </p:nvSpPr>
        <p:spPr>
          <a:xfrm>
            <a:off x="1206500" y="4248504"/>
            <a:ext cx="9779000" cy="82566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pPr lvl="0"/>
            <a:endParaRPr noProof="0">
              <a:sym typeface="Helvetica Neue"/>
            </a:endParaRPr>
          </a:p>
        </p:txBody>
      </p:sp>
      <p:sp>
        <p:nvSpPr>
          <p:cNvPr id="63" name="Slide Title"/>
          <p:cNvSpPr txBox="1">
            <a:spLocks noGrp="1"/>
          </p:cNvSpPr>
          <p:nvPr>
            <p:ph type="title"/>
          </p:nvPr>
        </p:nvSpPr>
        <p:spPr>
          <a:xfrm>
            <a:off x="1206500" y="1079500"/>
            <a:ext cx="9779000" cy="1435100"/>
          </a:xfrm>
          <a:prstGeom prst="rect">
            <a:avLst/>
          </a:prstGeom>
        </p:spPr>
        <p:txBody>
          <a:bodyPr/>
          <a:lstStyle/>
          <a:p>
            <a:r>
              <a:rPr lang="en-US"/>
              <a:t>Click to edit Master title style</a:t>
            </a:r>
            <a:endParaRPr/>
          </a:p>
        </p:txBody>
      </p:sp>
      <p:sp>
        <p:nvSpPr>
          <p:cNvPr id="2" name="Slide Number">
            <a:extLst>
              <a:ext uri="{FF2B5EF4-FFF2-40B4-BE49-F238E27FC236}">
                <a16:creationId xmlns:a16="http://schemas.microsoft.com/office/drawing/2014/main" id="{992E1D4A-AFEA-56E2-D2DE-CD874916F3C7}"/>
              </a:ext>
            </a:extLst>
          </p:cNvPr>
          <p:cNvSpPr txBox="1">
            <a:spLocks noGrp="1" noChangeArrowheads="1"/>
          </p:cNvSpPr>
          <p:nvPr>
            <p:ph type="sldNum" sz="quarter" idx="23"/>
          </p:nvPr>
        </p:nvSpPr>
        <p:spPr>
          <a:ln/>
        </p:spPr>
        <p:txBody>
          <a:bodyPr/>
          <a:lstStyle>
            <a:lvl1pPr>
              <a:defRPr/>
            </a:lvl1pPr>
          </a:lstStyle>
          <a:p>
            <a:pPr>
              <a:defRPr/>
            </a:pPr>
            <a:fld id="{1A2021EF-7298-4065-9D95-E456181DFCD7}" type="slidenum">
              <a:rPr lang="en-US" altLang="en-US"/>
              <a:pPr>
                <a:defRPr/>
              </a:pPr>
              <a:t>‹#›</a:t>
            </a:fld>
            <a:endParaRPr lang="en-US" altLang="en-US"/>
          </a:p>
        </p:txBody>
      </p:sp>
    </p:spTree>
    <p:extLst>
      <p:ext uri="{BB962C8B-B14F-4D97-AF65-F5344CB8AC3E}">
        <p14:creationId xmlns:p14="http://schemas.microsoft.com/office/powerpoint/2010/main" val="3394661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rPr lang="en-US"/>
              <a:t>Click to edit Master title style</a:t>
            </a:r>
            <a:endParaRPr/>
          </a:p>
        </p:txBody>
      </p:sp>
      <p:sp>
        <p:nvSpPr>
          <p:cNvPr id="2" name="Slide Number">
            <a:extLst>
              <a:ext uri="{FF2B5EF4-FFF2-40B4-BE49-F238E27FC236}">
                <a16:creationId xmlns:a16="http://schemas.microsoft.com/office/drawing/2014/main" id="{20BDD8AE-DF51-8E3B-D835-E90B9942A2A6}"/>
              </a:ext>
            </a:extLst>
          </p:cNvPr>
          <p:cNvSpPr txBox="1">
            <a:spLocks noGrp="1" noChangeArrowheads="1"/>
          </p:cNvSpPr>
          <p:nvPr>
            <p:ph type="sldNum" sz="quarter" idx="10"/>
          </p:nvPr>
        </p:nvSpPr>
        <p:spPr>
          <a:xfrm>
            <a:off x="12001500" y="13085763"/>
            <a:ext cx="368300" cy="374650"/>
          </a:xfrm>
        </p:spPr>
        <p:txBody>
          <a:bodyPr/>
          <a:lstStyle>
            <a:lvl1pPr>
              <a:defRPr smtClean="0"/>
            </a:lvl1pPr>
          </a:lstStyle>
          <a:p>
            <a:pPr>
              <a:defRPr/>
            </a:pPr>
            <a:fld id="{6886A82D-071A-4802-8822-4EDD59088640}" type="slidenum">
              <a:rPr lang="en-US" altLang="en-US"/>
              <a:pPr>
                <a:defRPr/>
              </a:pPr>
              <a:t>‹#›</a:t>
            </a:fld>
            <a:endParaRPr lang="en-US" altLang="en-US"/>
          </a:p>
        </p:txBody>
      </p:sp>
    </p:spTree>
    <p:extLst>
      <p:ext uri="{BB962C8B-B14F-4D97-AF65-F5344CB8AC3E}">
        <p14:creationId xmlns:p14="http://schemas.microsoft.com/office/powerpoint/2010/main" val="173529560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p:nvPr>
        </p:nvSpPr>
        <p:spPr>
          <a:xfrm>
            <a:off x="1206500" y="1079500"/>
            <a:ext cx="21971000" cy="1434949"/>
          </a:xfrm>
          <a:prstGeom prst="rect">
            <a:avLst/>
          </a:prstGeom>
        </p:spPr>
        <p:txBody>
          <a:bodyPr/>
          <a:lstStyle/>
          <a:p>
            <a:r>
              <a:rPr lang="en-US"/>
              <a:t>Click to edit Master title style</a:t>
            </a:r>
            <a:endParaRPr/>
          </a:p>
        </p:txBody>
      </p:sp>
      <p:sp>
        <p:nvSpPr>
          <p:cNvPr id="80"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93DCCFF2-FB93-A55F-21CB-A231E9F3A3BF}"/>
              </a:ext>
            </a:extLst>
          </p:cNvPr>
          <p:cNvSpPr txBox="1">
            <a:spLocks noGrp="1" noChangeArrowheads="1"/>
          </p:cNvSpPr>
          <p:nvPr>
            <p:ph type="sldNum" sz="quarter" idx="22"/>
          </p:nvPr>
        </p:nvSpPr>
        <p:spPr>
          <a:ln/>
        </p:spPr>
        <p:txBody>
          <a:bodyPr/>
          <a:lstStyle>
            <a:lvl1pPr>
              <a:defRPr/>
            </a:lvl1pPr>
          </a:lstStyle>
          <a:p>
            <a:pPr>
              <a:defRPr/>
            </a:pPr>
            <a:fld id="{34F87F08-799C-410F-AEB8-25344547C974}" type="slidenum">
              <a:rPr lang="en-US" altLang="en-US"/>
              <a:pPr>
                <a:defRPr/>
              </a:pPr>
              <a:t>‹#›</a:t>
            </a:fld>
            <a:endParaRPr lang="en-US" altLang="en-US"/>
          </a:p>
        </p:txBody>
      </p:sp>
    </p:spTree>
    <p:extLst>
      <p:ext uri="{BB962C8B-B14F-4D97-AF65-F5344CB8AC3E}">
        <p14:creationId xmlns:p14="http://schemas.microsoft.com/office/powerpoint/2010/main" val="293580004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p:nvPr>
        </p:nvSpPr>
        <p:spPr>
          <a:xfrm>
            <a:off x="1206500" y="1079500"/>
            <a:ext cx="21971000" cy="1435100"/>
          </a:xfrm>
          <a:prstGeom prst="rect">
            <a:avLst/>
          </a:prstGeom>
        </p:spPr>
        <p:txBody>
          <a:bodyPr/>
          <a:lstStyle/>
          <a:p>
            <a:r>
              <a:rPr lang="en-US"/>
              <a:t>Click to edit Master title style</a:t>
            </a:r>
            <a:endParaRPr/>
          </a:p>
        </p:txBody>
      </p:sp>
      <p:sp>
        <p:nvSpPr>
          <p:cNvPr id="89" name="Agenda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90" name="Body Level One…"/>
          <p:cNvSpPr txBox="1">
            <a:spLocks noGrp="1"/>
          </p:cNvSpPr>
          <p:nvPr>
            <p:ph type="body" idx="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ED072BC4-9F7E-7CAA-1D35-A7841B8127F7}"/>
              </a:ext>
            </a:extLst>
          </p:cNvPr>
          <p:cNvSpPr txBox="1">
            <a:spLocks noGrp="1" noChangeArrowheads="1"/>
          </p:cNvSpPr>
          <p:nvPr>
            <p:ph type="sldNum" sz="quarter" idx="22"/>
          </p:nvPr>
        </p:nvSpPr>
        <p:spPr>
          <a:ln/>
        </p:spPr>
        <p:txBody>
          <a:bodyPr/>
          <a:lstStyle>
            <a:lvl1pPr>
              <a:defRPr/>
            </a:lvl1pPr>
          </a:lstStyle>
          <a:p>
            <a:pPr>
              <a:defRPr/>
            </a:pPr>
            <a:fld id="{DEDE5E4A-EC7A-43C8-B5B1-45BB878D4F50}" type="slidenum">
              <a:rPr lang="en-US" altLang="en-US"/>
              <a:pPr>
                <a:defRPr/>
              </a:pPr>
              <a:t>‹#›</a:t>
            </a:fld>
            <a:endParaRPr lang="en-US" altLang="en-US"/>
          </a:p>
        </p:txBody>
      </p:sp>
    </p:spTree>
    <p:extLst>
      <p:ext uri="{BB962C8B-B14F-4D97-AF65-F5344CB8AC3E}">
        <p14:creationId xmlns:p14="http://schemas.microsoft.com/office/powerpoint/2010/main" val="191824451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EA4B30F8-CECD-B575-078D-DA465052D433}"/>
              </a:ext>
            </a:extLst>
          </p:cNvPr>
          <p:cNvSpPr txBox="1">
            <a:spLocks noGrp="1"/>
          </p:cNvSpPr>
          <p:nvPr>
            <p:ph type="title" hasCustomPrompt="1"/>
          </p:nvPr>
        </p:nvSpPr>
        <p:spPr>
          <a:xfrm>
            <a:off x="1206500" y="1079500"/>
            <a:ext cx="21971000" cy="1433513"/>
          </a:xfrm>
          <a:prstGeom prst="rect">
            <a:avLst/>
          </a:prstGeom>
          <a:ln w="12700">
            <a:miter lim="400000"/>
          </a:ln>
        </p:spPr>
        <p:txBody>
          <a:bodyPr lIns="50800" tIns="50800" rIns="50800" bIns="50800">
            <a:normAutofit/>
          </a:bodyPr>
          <a:lstStyle/>
          <a:p>
            <a:r>
              <a:t>Slide Title</a:t>
            </a:r>
          </a:p>
        </p:txBody>
      </p:sp>
      <p:sp>
        <p:nvSpPr>
          <p:cNvPr id="1027" name="Body Level One…">
            <a:extLst>
              <a:ext uri="{FF2B5EF4-FFF2-40B4-BE49-F238E27FC236}">
                <a16:creationId xmlns:a16="http://schemas.microsoft.com/office/drawing/2014/main" id="{858486A2-F186-545E-24FE-0F5E9103456E}"/>
              </a:ext>
            </a:extLst>
          </p:cNvPr>
          <p:cNvSpPr txBox="1">
            <a:spLocks noGrp="1" noChangeArrowheads="1"/>
          </p:cNvSpPr>
          <p:nvPr>
            <p:ph type="body" idx="1"/>
          </p:nvPr>
        </p:nvSpPr>
        <p:spPr bwMode="auto">
          <a:xfrm>
            <a:off x="1206500" y="4248150"/>
            <a:ext cx="21971000" cy="825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Helvetica Neue"/>
              </a:rPr>
              <a:t>Slide bullet text</a:t>
            </a:r>
          </a:p>
          <a:p>
            <a:pPr lvl="1"/>
            <a:endParaRPr lang="en-US" altLang="en-US">
              <a:sym typeface="Helvetica Neue"/>
            </a:endParaRPr>
          </a:p>
          <a:p>
            <a:pPr lvl="2"/>
            <a:endParaRPr lang="en-US" altLang="en-US">
              <a:sym typeface="Helvetica Neue"/>
            </a:endParaRPr>
          </a:p>
          <a:p>
            <a:pPr lvl="3"/>
            <a:endParaRPr lang="en-US" altLang="en-US">
              <a:sym typeface="Helvetica Neue"/>
            </a:endParaRPr>
          </a:p>
          <a:p>
            <a:pPr lvl="4"/>
            <a:endParaRPr lang="en-US" altLang="en-US">
              <a:sym typeface="Helvetica Neue"/>
            </a:endParaRPr>
          </a:p>
        </p:txBody>
      </p:sp>
      <p:sp>
        <p:nvSpPr>
          <p:cNvPr id="1028" name="Slide Number">
            <a:extLst>
              <a:ext uri="{FF2B5EF4-FFF2-40B4-BE49-F238E27FC236}">
                <a16:creationId xmlns:a16="http://schemas.microsoft.com/office/drawing/2014/main" id="{D0F3CF2E-5982-FD05-3608-58FD179E15F1}"/>
              </a:ext>
            </a:extLst>
          </p:cNvPr>
          <p:cNvSpPr txBox="1">
            <a:spLocks noGrp="1" noChangeArrowheads="1"/>
          </p:cNvSpPr>
          <p:nvPr>
            <p:ph type="sldNum" sz="quarter" idx="2"/>
          </p:nvPr>
        </p:nvSpPr>
        <p:spPr bwMode="auto">
          <a:xfrm>
            <a:off x="12001500" y="13081000"/>
            <a:ext cx="368300" cy="374650"/>
          </a:xfrm>
          <a:prstGeom prst="rect">
            <a:avLst/>
          </a:prstGeom>
          <a:noFill/>
          <a:ln>
            <a:noFill/>
          </a:ln>
        </p:spPr>
        <p:txBody>
          <a:bodyPr vert="horz" wrap="none" lIns="50800" tIns="50800" rIns="50800" bIns="50800" numCol="1" anchor="b" anchorCtr="0" compatLnSpc="1">
            <a:prstTxWarp prst="textNoShape">
              <a:avLst/>
            </a:prstTxWarp>
            <a:spAutoFit/>
          </a:bodyPr>
          <a:lstStyle>
            <a:lvl1pPr algn="ctr" defTabSz="584200" eaLnBrk="1">
              <a:defRPr sz="1800" smtClean="0">
                <a:solidFill>
                  <a:srgbClr val="000000"/>
                </a:solidFill>
              </a:defRPr>
            </a:lvl1pPr>
          </a:lstStyle>
          <a:p>
            <a:pPr>
              <a:defRPr/>
            </a:pPr>
            <a:fld id="{E56D3CAB-B489-4DD8-8DA1-FB95E114B8A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97" r:id="rId3"/>
    <p:sldLayoutId id="2147483687" r:id="rId4"/>
    <p:sldLayoutId id="2147483688" r:id="rId5"/>
    <p:sldLayoutId id="2147483689" r:id="rId6"/>
    <p:sldLayoutId id="2147483698" r:id="rId7"/>
    <p:sldLayoutId id="2147483690" r:id="rId8"/>
    <p:sldLayoutId id="2147483691" r:id="rId9"/>
    <p:sldLayoutId id="2147483692" r:id="rId10"/>
    <p:sldLayoutId id="2147483693" r:id="rId11"/>
    <p:sldLayoutId id="2147483694" r:id="rId12"/>
    <p:sldLayoutId id="2147483695" r:id="rId13"/>
    <p:sldLayoutId id="2147483699" r:id="rId14"/>
    <p:sldLayoutId id="2147483696" r:id="rId15"/>
  </p:sldLayoutIdLst>
  <p:transition spd="med"/>
  <p:txStyles>
    <p:titleStyle>
      <a:lvl1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a:defRPr>
      </a:lvl1pPr>
      <a:lvl2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a:defRPr>
      </a:lvl2pPr>
      <a:lvl3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a:defRPr>
      </a:lvl3pPr>
      <a:lvl4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a:defRPr>
      </a:lvl4pPr>
      <a:lvl5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a:defRPr>
      </a:lvl1pPr>
      <a:lvl2pPr marL="12192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a:defRPr>
      </a:lvl2pPr>
      <a:lvl3pPr marL="18288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a:defRPr>
      </a:lvl3pPr>
      <a:lvl4pPr marL="24384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a:defRPr>
      </a:lvl4pPr>
      <a:lvl5pPr marL="30480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Blockchain 101">
            <a:extLst>
              <a:ext uri="{FF2B5EF4-FFF2-40B4-BE49-F238E27FC236}">
                <a16:creationId xmlns:a16="http://schemas.microsoft.com/office/drawing/2014/main" id="{29D11833-CC3A-8D93-482F-9DC7A863D164}"/>
              </a:ext>
            </a:extLst>
          </p:cNvPr>
          <p:cNvSpPr txBox="1">
            <a:spLocks noGrp="1"/>
          </p:cNvSpPr>
          <p:nvPr>
            <p:ph type="ctrTitle"/>
          </p:nvPr>
        </p:nvSpPr>
        <p:spPr>
          <a:xfrm>
            <a:off x="7072313" y="-2757488"/>
            <a:ext cx="21971000" cy="4648201"/>
          </a:xfrm>
        </p:spPr>
        <p:txBody>
          <a:bodyPr/>
          <a:lstStyle/>
          <a:p>
            <a:pPr defTabSz="2438338" eaLnBrk="1" fontAlgn="auto" hangingPunct="1">
              <a:spcBef>
                <a:spcPts val="0"/>
              </a:spcBef>
              <a:spcAft>
                <a:spcPts val="0"/>
              </a:spcAft>
              <a:defRPr/>
            </a:pPr>
            <a:r>
              <a:t>Blockchain 101</a:t>
            </a:r>
          </a:p>
        </p:txBody>
      </p:sp>
      <p:sp>
        <p:nvSpPr>
          <p:cNvPr id="152" name="Blockchain is a decentralized digital ledger that records transactions across multiple computers. It provides transparency, security, and immutability. However, as blockchain networks grow, scalability becomes a challenge, leading to slower transactions ">
            <a:extLst>
              <a:ext uri="{FF2B5EF4-FFF2-40B4-BE49-F238E27FC236}">
                <a16:creationId xmlns:a16="http://schemas.microsoft.com/office/drawing/2014/main" id="{044F51D9-7668-8A92-CF98-0CCBBF543C50}"/>
              </a:ext>
            </a:extLst>
          </p:cNvPr>
          <p:cNvSpPr txBox="1">
            <a:spLocks noGrp="1"/>
          </p:cNvSpPr>
          <p:nvPr>
            <p:ph type="subTitle" sz="half" idx="1"/>
          </p:nvPr>
        </p:nvSpPr>
        <p:spPr>
          <a:xfrm>
            <a:off x="661988" y="8520113"/>
            <a:ext cx="21971000" cy="4165600"/>
          </a:xfrm>
        </p:spPr>
        <p:txBody>
          <a:bodyPr>
            <a:normAutofit/>
          </a:bodyPr>
          <a:lstStyle>
            <a:lvl1pPr algn="ctr" defTabSz="406908">
              <a:defRPr sz="3916" b="0">
                <a:solidFill>
                  <a:srgbClr val="374151"/>
                </a:solidFill>
                <a:latin typeface="Helvetica"/>
                <a:ea typeface="Helvetica"/>
                <a:cs typeface="Helvetica"/>
                <a:sym typeface="Helvetica"/>
              </a:defRPr>
            </a:lvl1pPr>
          </a:lstStyle>
          <a:p>
            <a:pPr eaLnBrk="1" fontAlgn="auto" hangingPunct="1">
              <a:spcAft>
                <a:spcPts val="0"/>
              </a:spcAft>
              <a:defRPr/>
            </a:pPr>
            <a:r>
              <a:t>Blockchain is a decentralized digital ledger that records transactions across multiple computers. It provides transparency, security, and immutability. However, as blockchain networks grow, scalability becomes a challenge, leading to slower transactions and higher costs. Layer 2 solutions are technologies built on top of existing blockchains, like Ethereum, to address these scalability issues. They offer more efficient and cost-effective ways to process transactions, enabling faster speeds and lower fees while maintaining the security benefits of the underlying blockchain.</a:t>
            </a:r>
          </a:p>
        </p:txBody>
      </p:sp>
      <p:pic>
        <p:nvPicPr>
          <p:cNvPr id="6148" name="Image" descr="Image">
            <a:extLst>
              <a:ext uri="{FF2B5EF4-FFF2-40B4-BE49-F238E27FC236}">
                <a16:creationId xmlns:a16="http://schemas.microsoft.com/office/drawing/2014/main" id="{304D76C6-DE70-9617-7F3F-117E1CF51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588" y="2243138"/>
            <a:ext cx="8886825"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Blockchain 101">
            <a:extLst>
              <a:ext uri="{FF2B5EF4-FFF2-40B4-BE49-F238E27FC236}">
                <a16:creationId xmlns:a16="http://schemas.microsoft.com/office/drawing/2014/main" id="{3D973E0B-E764-49C1-5133-49C580F558D6}"/>
              </a:ext>
            </a:extLst>
          </p:cNvPr>
          <p:cNvSpPr txBox="1">
            <a:spLocks noGrp="1"/>
          </p:cNvSpPr>
          <p:nvPr>
            <p:ph type="ctrTitle"/>
          </p:nvPr>
        </p:nvSpPr>
        <p:spPr>
          <a:xfrm>
            <a:off x="6135688" y="-2614613"/>
            <a:ext cx="21971000" cy="4648201"/>
          </a:xfrm>
        </p:spPr>
        <p:txBody>
          <a:bodyPr/>
          <a:lstStyle/>
          <a:p>
            <a:pPr defTabSz="2438338" eaLnBrk="1" fontAlgn="auto" hangingPunct="1">
              <a:spcBef>
                <a:spcPts val="0"/>
              </a:spcBef>
              <a:spcAft>
                <a:spcPts val="0"/>
              </a:spcAft>
              <a:defRPr/>
            </a:pPr>
            <a:r>
              <a:t>Blockchain 101</a:t>
            </a:r>
          </a:p>
        </p:txBody>
      </p:sp>
      <p:sp>
        <p:nvSpPr>
          <p:cNvPr id="157" name="Polygon achieves faster transaction speeds and lower fees compared to Ethereum, even with Ethereum's transition to Proof of Stake (PoS), due to its unique architecture and design choices.  By moving transactions off the main Ethereum chain and onto Polyg">
            <a:extLst>
              <a:ext uri="{FF2B5EF4-FFF2-40B4-BE49-F238E27FC236}">
                <a16:creationId xmlns:a16="http://schemas.microsoft.com/office/drawing/2014/main" id="{B7C3D848-79B2-0DE2-87F4-7EEC8F21A878}"/>
              </a:ext>
            </a:extLst>
          </p:cNvPr>
          <p:cNvSpPr txBox="1">
            <a:spLocks noGrp="1"/>
          </p:cNvSpPr>
          <p:nvPr>
            <p:ph type="subTitle" sz="half" idx="1"/>
          </p:nvPr>
        </p:nvSpPr>
        <p:spPr>
          <a:xfrm>
            <a:off x="661988" y="8520113"/>
            <a:ext cx="21971000" cy="4165600"/>
          </a:xfrm>
        </p:spPr>
        <p:txBody>
          <a:bodyPr>
            <a:normAutofit/>
          </a:bodyPr>
          <a:lstStyle>
            <a:lvl1pPr algn="ctr" defTabSz="429768">
              <a:defRPr sz="4136" b="0">
                <a:solidFill>
                  <a:srgbClr val="374151"/>
                </a:solidFill>
                <a:latin typeface="Helvetica"/>
                <a:ea typeface="Helvetica"/>
                <a:cs typeface="Helvetica"/>
                <a:sym typeface="Helvetica"/>
              </a:defRPr>
            </a:lvl1pPr>
          </a:lstStyle>
          <a:p>
            <a:pPr eaLnBrk="1" fontAlgn="auto" hangingPunct="1">
              <a:spcAft>
                <a:spcPts val="0"/>
              </a:spcAft>
              <a:defRPr/>
            </a:pPr>
            <a:r>
              <a:t>Polygon achieves faster transaction speeds and lower fees compared to Ethereum, even with Ethereum's transition to Proof of Stake (PoS), due to its unique architecture and design choices.  By moving transactions off the main Ethereum chain and onto Polygon's sidechain, the burden on the Ethereum network is reduced, resulting in improved scalability and faster transaction processing. Polygon utilizes a modified PoS consensus mechanism, known as the PoS sidechain, which is specifically optimized for high throughput and fast transaction finality. </a:t>
            </a:r>
          </a:p>
        </p:txBody>
      </p:sp>
      <p:pic>
        <p:nvPicPr>
          <p:cNvPr id="7172" name="Image" descr="Image">
            <a:extLst>
              <a:ext uri="{FF2B5EF4-FFF2-40B4-BE49-F238E27FC236}">
                <a16:creationId xmlns:a16="http://schemas.microsoft.com/office/drawing/2014/main" id="{3CBEA7B9-27BB-0F31-0E1A-7C70534EA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150" y="2143125"/>
            <a:ext cx="8886825"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7173" name="Image" descr="Image">
            <a:extLst>
              <a:ext uri="{FF2B5EF4-FFF2-40B4-BE49-F238E27FC236}">
                <a16:creationId xmlns:a16="http://schemas.microsoft.com/office/drawing/2014/main" id="{E0A2AC40-8893-4C54-BC71-300237C11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5575" y="2919413"/>
            <a:ext cx="7805738"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Why Polygon?">
            <a:extLst>
              <a:ext uri="{FF2B5EF4-FFF2-40B4-BE49-F238E27FC236}">
                <a16:creationId xmlns:a16="http://schemas.microsoft.com/office/drawing/2014/main" id="{3ED37A8E-D133-BBE4-009A-290153D8681A}"/>
              </a:ext>
            </a:extLst>
          </p:cNvPr>
          <p:cNvSpPr txBox="1">
            <a:spLocks noGrp="1"/>
          </p:cNvSpPr>
          <p:nvPr>
            <p:ph type="ctrTitle"/>
          </p:nvPr>
        </p:nvSpPr>
        <p:spPr>
          <a:xfrm>
            <a:off x="6940550" y="-2046288"/>
            <a:ext cx="21971000" cy="4648201"/>
          </a:xfrm>
        </p:spPr>
        <p:txBody>
          <a:bodyPr/>
          <a:lstStyle/>
          <a:p>
            <a:pPr defTabSz="2438338" eaLnBrk="1" fontAlgn="auto" hangingPunct="1">
              <a:spcBef>
                <a:spcPts val="0"/>
              </a:spcBef>
              <a:spcAft>
                <a:spcPts val="0"/>
              </a:spcAft>
              <a:defRPr/>
            </a:pPr>
            <a:r>
              <a:t>Why Polygon?</a:t>
            </a:r>
          </a:p>
        </p:txBody>
      </p:sp>
      <p:sp>
        <p:nvSpPr>
          <p:cNvPr id="163" name="Polygon, the chosen network of leading platforms Twitter and Stripe, offers engineers and business people a compelling solution for crypto payments. Stripe, renowned for its digital payment expertise, selected Polygon due to its key attributes. These inc">
            <a:extLst>
              <a:ext uri="{FF2B5EF4-FFF2-40B4-BE49-F238E27FC236}">
                <a16:creationId xmlns:a16="http://schemas.microsoft.com/office/drawing/2014/main" id="{1A5AE53D-3592-ACB0-E45A-82E017043DAD}"/>
              </a:ext>
            </a:extLst>
          </p:cNvPr>
          <p:cNvSpPr txBox="1">
            <a:spLocks noGrp="1"/>
          </p:cNvSpPr>
          <p:nvPr>
            <p:ph type="subTitle" sz="half" idx="1"/>
          </p:nvPr>
        </p:nvSpPr>
        <p:spPr>
          <a:xfrm>
            <a:off x="661988" y="8448675"/>
            <a:ext cx="21971000" cy="4165600"/>
          </a:xfrm>
        </p:spPr>
        <p:txBody>
          <a:bodyPr>
            <a:normAutofit/>
          </a:bodyPr>
          <a:lstStyle>
            <a:lvl1pPr algn="ctr" defTabSz="384047">
              <a:defRPr sz="3696" b="0">
                <a:solidFill>
                  <a:srgbClr val="374151"/>
                </a:solidFill>
                <a:latin typeface="Helvetica"/>
                <a:ea typeface="Helvetica"/>
                <a:cs typeface="Helvetica"/>
                <a:sym typeface="Helvetica"/>
              </a:defRPr>
            </a:lvl1pPr>
          </a:lstStyle>
          <a:p>
            <a:pPr eaLnBrk="1" fontAlgn="auto" hangingPunct="1">
              <a:spcAft>
                <a:spcPts val="0"/>
              </a:spcAft>
              <a:defRPr/>
            </a:pPr>
            <a:r>
              <a:t>Polygon, the chosen network of leading platforms Twitter and Stripe, offers engineers and business people a compelling solution for crypto payments. Stripe, renowned for its digital payment expertise, selected Polygon due to its key attributes. These include low fees, rapid transaction speeds, seamless integration with Ethereum, and broad compatibility with various wallets. With Polygon, users benefit from cost-effective transactions, lightning-fast speeds, enhanced Ethereum connectivity, and the freedom to choose their preferred wallet. This partnership underscores Polygon's appeal as a transformative platform for efficient and accessible digital payments.</a:t>
            </a:r>
          </a:p>
        </p:txBody>
      </p:sp>
      <p:pic>
        <p:nvPicPr>
          <p:cNvPr id="8196" name="Image" descr="Image">
            <a:extLst>
              <a:ext uri="{FF2B5EF4-FFF2-40B4-BE49-F238E27FC236}">
                <a16:creationId xmlns:a16="http://schemas.microsoft.com/office/drawing/2014/main" id="{3A03312D-36C6-5223-3324-47809CB39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2792413"/>
            <a:ext cx="8085138"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8197" name="Image" descr="Image">
            <a:extLst>
              <a:ext uri="{FF2B5EF4-FFF2-40B4-BE49-F238E27FC236}">
                <a16:creationId xmlns:a16="http://schemas.microsoft.com/office/drawing/2014/main" id="{B699F4DF-B6C1-54C7-181B-84211EF43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288" y="2728913"/>
            <a:ext cx="8786812"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Why Polygon?">
            <a:extLst>
              <a:ext uri="{FF2B5EF4-FFF2-40B4-BE49-F238E27FC236}">
                <a16:creationId xmlns:a16="http://schemas.microsoft.com/office/drawing/2014/main" id="{DD24D041-E8C1-1C5E-842B-D3AAC3CA5F3D}"/>
              </a:ext>
            </a:extLst>
          </p:cNvPr>
          <p:cNvSpPr txBox="1">
            <a:spLocks noGrp="1"/>
          </p:cNvSpPr>
          <p:nvPr>
            <p:ph type="ctrTitle"/>
          </p:nvPr>
        </p:nvSpPr>
        <p:spPr>
          <a:xfrm>
            <a:off x="6940550" y="-2046288"/>
            <a:ext cx="21971000" cy="4648201"/>
          </a:xfrm>
        </p:spPr>
        <p:txBody>
          <a:bodyPr/>
          <a:lstStyle/>
          <a:p>
            <a:pPr defTabSz="2438338" eaLnBrk="1" fontAlgn="auto" hangingPunct="1">
              <a:spcBef>
                <a:spcPts val="0"/>
              </a:spcBef>
              <a:spcAft>
                <a:spcPts val="0"/>
              </a:spcAft>
              <a:defRPr/>
            </a:pPr>
            <a:r>
              <a:t>Why Polygon?</a:t>
            </a:r>
          </a:p>
        </p:txBody>
      </p:sp>
      <p:sp>
        <p:nvSpPr>
          <p:cNvPr id="9219" name="If you've ever experienced the sluggishness and high costs associated with transactions on the Ethereum mainnet, you're well aware of the scalability problem plaguing the blockchain industry. However, the tides are turning as innovative technologies, kno">
            <a:extLst>
              <a:ext uri="{FF2B5EF4-FFF2-40B4-BE49-F238E27FC236}">
                <a16:creationId xmlns:a16="http://schemas.microsoft.com/office/drawing/2014/main" id="{F1E2180B-A1F1-0B38-A8ED-155D750D94FC}"/>
              </a:ext>
            </a:extLst>
          </p:cNvPr>
          <p:cNvSpPr txBox="1">
            <a:spLocks noGrp="1" noChangeArrowheads="1"/>
          </p:cNvSpPr>
          <p:nvPr>
            <p:ph type="subTitle" sz="half" idx="1"/>
          </p:nvPr>
        </p:nvSpPr>
        <p:spPr>
          <a:xfrm>
            <a:off x="755650" y="8496300"/>
            <a:ext cx="21971000" cy="4165600"/>
          </a:xfrm>
        </p:spPr>
        <p:txBody>
          <a:bodyPr/>
          <a:lstStyle/>
          <a:p>
            <a:pPr algn="ctr" defTabSz="457200" eaLnBrk="1" hangingPunct="1">
              <a:spcBef>
                <a:spcPct val="0"/>
              </a:spcBef>
            </a:pPr>
            <a:r>
              <a:rPr lang="en-US" altLang="en-US" sz="4400" b="0">
                <a:solidFill>
                  <a:srgbClr val="374151"/>
                </a:solidFill>
                <a:latin typeface="Helvetica" panose="020B0604020202020204" pitchFamily="34" charset="0"/>
                <a:cs typeface="Helvetica" panose="020B0604020202020204" pitchFamily="34" charset="0"/>
                <a:sym typeface="Helvetica" panose="020B0604020202020204" pitchFamily="34" charset="0"/>
              </a:rPr>
              <a:t> If you've ever experienced the sluggishness and high costs associated with transactions on the Ethereum mainnet, you're well aware of the scalability problem plaguing the blockchain industry. However, the tides are turning as innovative technologies, known as Layer 2 solutions, are reshaping the landscape, empowering wider user adoption.</a:t>
            </a:r>
          </a:p>
        </p:txBody>
      </p:sp>
      <p:pic>
        <p:nvPicPr>
          <p:cNvPr id="9220" name="Image" descr="Image">
            <a:extLst>
              <a:ext uri="{FF2B5EF4-FFF2-40B4-BE49-F238E27FC236}">
                <a16:creationId xmlns:a16="http://schemas.microsoft.com/office/drawing/2014/main" id="{95208521-56AE-C715-EA92-01594125F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2288" y="2849563"/>
            <a:ext cx="80994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Why Polygon?">
            <a:extLst>
              <a:ext uri="{FF2B5EF4-FFF2-40B4-BE49-F238E27FC236}">
                <a16:creationId xmlns:a16="http://schemas.microsoft.com/office/drawing/2014/main" id="{B674DE02-3AD8-3876-FF1E-A422F60A8700}"/>
              </a:ext>
            </a:extLst>
          </p:cNvPr>
          <p:cNvSpPr txBox="1">
            <a:spLocks noGrp="1"/>
          </p:cNvSpPr>
          <p:nvPr>
            <p:ph type="ctrTitle"/>
          </p:nvPr>
        </p:nvSpPr>
        <p:spPr>
          <a:xfrm>
            <a:off x="6940550" y="-2046288"/>
            <a:ext cx="21971000" cy="4648201"/>
          </a:xfrm>
        </p:spPr>
        <p:txBody>
          <a:bodyPr/>
          <a:lstStyle/>
          <a:p>
            <a:pPr defTabSz="2438338" eaLnBrk="1" fontAlgn="auto" hangingPunct="1">
              <a:spcBef>
                <a:spcPts val="0"/>
              </a:spcBef>
              <a:spcAft>
                <a:spcPts val="0"/>
              </a:spcAft>
              <a:defRPr/>
            </a:pPr>
            <a:r>
              <a:t>Why Polygon?</a:t>
            </a:r>
          </a:p>
        </p:txBody>
      </p:sp>
      <p:sp>
        <p:nvSpPr>
          <p:cNvPr id="10243" name="Layer 2 solutions act as transformative layers built atop Layer 1 blockchains, such as the Ethereum mainnet, to enhance their usability and performance. These solutions harness the power of ingenuity to tackle the scalability issue head-on, paving the wa">
            <a:extLst>
              <a:ext uri="{FF2B5EF4-FFF2-40B4-BE49-F238E27FC236}">
                <a16:creationId xmlns:a16="http://schemas.microsoft.com/office/drawing/2014/main" id="{5610596A-E179-1EB4-235E-4FB1A06BA220}"/>
              </a:ext>
            </a:extLst>
          </p:cNvPr>
          <p:cNvSpPr txBox="1">
            <a:spLocks noGrp="1" noChangeArrowheads="1"/>
          </p:cNvSpPr>
          <p:nvPr>
            <p:ph type="subTitle" sz="half" idx="1"/>
          </p:nvPr>
        </p:nvSpPr>
        <p:spPr>
          <a:xfrm>
            <a:off x="755650" y="8639175"/>
            <a:ext cx="21971000" cy="4164013"/>
          </a:xfrm>
        </p:spPr>
        <p:txBody>
          <a:bodyPr/>
          <a:lstStyle/>
          <a:p>
            <a:pPr algn="ctr" defTabSz="457200" eaLnBrk="1" hangingPunct="1">
              <a:spcBef>
                <a:spcPct val="0"/>
              </a:spcBef>
            </a:pPr>
            <a:r>
              <a:rPr lang="en-US" altLang="en-US" sz="4400" b="0">
                <a:solidFill>
                  <a:srgbClr val="374151"/>
                </a:solidFill>
                <a:latin typeface="Helvetica" panose="020B0604020202020204" pitchFamily="34" charset="0"/>
                <a:cs typeface="Helvetica" panose="020B0604020202020204" pitchFamily="34" charset="0"/>
                <a:sym typeface="Helvetica" panose="020B0604020202020204" pitchFamily="34" charset="0"/>
              </a:rPr>
              <a:t>Layer 2 solutions act as transformative layers built atop Layer 1 blockchains, such as the Ethereum mainnet, to enhance their usability and performance. These solutions harness the power of ingenuity to tackle the scalability issue head-on, paving the way for an enhanced user experience.</a:t>
            </a:r>
          </a:p>
        </p:txBody>
      </p:sp>
      <p:pic>
        <p:nvPicPr>
          <p:cNvPr id="10244" name="Image" descr="Image">
            <a:extLst>
              <a:ext uri="{FF2B5EF4-FFF2-40B4-BE49-F238E27FC236}">
                <a16:creationId xmlns:a16="http://schemas.microsoft.com/office/drawing/2014/main" id="{88A81B5F-EC97-9D4D-AA85-6F463A286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800" y="3114675"/>
            <a:ext cx="8904288"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olygon - The Sidechain">
            <a:extLst>
              <a:ext uri="{FF2B5EF4-FFF2-40B4-BE49-F238E27FC236}">
                <a16:creationId xmlns:a16="http://schemas.microsoft.com/office/drawing/2014/main" id="{0A30BA37-13CC-79B3-41C7-C27C14503CAE}"/>
              </a:ext>
            </a:extLst>
          </p:cNvPr>
          <p:cNvSpPr txBox="1">
            <a:spLocks noGrp="1"/>
          </p:cNvSpPr>
          <p:nvPr>
            <p:ph type="ctrTitle"/>
          </p:nvPr>
        </p:nvSpPr>
        <p:spPr>
          <a:xfrm>
            <a:off x="3714750" y="-2046288"/>
            <a:ext cx="21971000" cy="4648201"/>
          </a:xfrm>
        </p:spPr>
        <p:txBody>
          <a:bodyPr/>
          <a:lstStyle/>
          <a:p>
            <a:pPr defTabSz="2438338" eaLnBrk="1" fontAlgn="auto" hangingPunct="1">
              <a:spcBef>
                <a:spcPts val="0"/>
              </a:spcBef>
              <a:spcAft>
                <a:spcPts val="0"/>
              </a:spcAft>
              <a:defRPr/>
            </a:pPr>
            <a:r>
              <a:t>Polygon - The Sidechain</a:t>
            </a:r>
          </a:p>
        </p:txBody>
      </p:sp>
      <p:sp>
        <p:nvSpPr>
          <p:cNvPr id="11267" name="Bridges 🌉: These powerful tools facilitate the seamless transfer of tokens between different layers and blockchains. By enabling interoperability, bridges break down barriers and enhance connectivity, allowing users to navigate the blockchain ecosystem ">
            <a:extLst>
              <a:ext uri="{FF2B5EF4-FFF2-40B4-BE49-F238E27FC236}">
                <a16:creationId xmlns:a16="http://schemas.microsoft.com/office/drawing/2014/main" id="{10E8B013-FE32-3073-B92E-5BF55543CF5D}"/>
              </a:ext>
            </a:extLst>
          </p:cNvPr>
          <p:cNvSpPr txBox="1">
            <a:spLocks noGrp="1" noChangeArrowheads="1"/>
          </p:cNvSpPr>
          <p:nvPr>
            <p:ph type="subTitle" sz="half" idx="1"/>
          </p:nvPr>
        </p:nvSpPr>
        <p:spPr>
          <a:xfrm>
            <a:off x="755650" y="9147175"/>
            <a:ext cx="21971000" cy="4164013"/>
          </a:xfrm>
        </p:spPr>
        <p:txBody>
          <a:bodyPr/>
          <a:lstStyle/>
          <a:p>
            <a:pPr marL="457200" indent="-317500" defTabSz="457200" eaLnBrk="1" hangingPunct="1">
              <a:spcBef>
                <a:spcPct val="0"/>
              </a:spcBef>
              <a:buClr>
                <a:srgbClr val="374151"/>
              </a:buClr>
              <a:buSzPct val="123000"/>
              <a:buFont typeface="Helvetica" panose="020B0604020202020204" pitchFamily="34" charset="0"/>
              <a:buChar char="•"/>
            </a:pPr>
            <a:r>
              <a:rPr lang="en-US" altLang="en-US" sz="4400" b="0">
                <a:solidFill>
                  <a:srgbClr val="374151"/>
                </a:solidFill>
                <a:latin typeface="Helvetica" panose="020B0604020202020204" pitchFamily="34" charset="0"/>
                <a:cs typeface="Helvetica" panose="020B0604020202020204" pitchFamily="34" charset="0"/>
                <a:sym typeface="Helvetica" panose="020B0604020202020204" pitchFamily="34" charset="0"/>
              </a:rPr>
              <a:t>	Bridges 🌉: These powerful tools facilitate the seamless transfer of tokens between different layers and blockchains. By enabling interoperability, bridges break down barriers and enhance connectivity, allowing users to navigate the blockchain ecosystem with ease.</a:t>
            </a:r>
          </a:p>
        </p:txBody>
      </p:sp>
      <p:pic>
        <p:nvPicPr>
          <p:cNvPr id="11268" name="Image" descr="Image">
            <a:extLst>
              <a:ext uri="{FF2B5EF4-FFF2-40B4-BE49-F238E27FC236}">
                <a16:creationId xmlns:a16="http://schemas.microsoft.com/office/drawing/2014/main" id="{9AB09CA8-47DE-E1E6-1D1B-9034B5006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2779713"/>
            <a:ext cx="9732962" cy="544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olygon - The Sidechain">
            <a:extLst>
              <a:ext uri="{FF2B5EF4-FFF2-40B4-BE49-F238E27FC236}">
                <a16:creationId xmlns:a16="http://schemas.microsoft.com/office/drawing/2014/main" id="{7A0513B5-6EB7-38F7-2529-0158AFB77FB2}"/>
              </a:ext>
            </a:extLst>
          </p:cNvPr>
          <p:cNvSpPr txBox="1">
            <a:spLocks noGrp="1"/>
          </p:cNvSpPr>
          <p:nvPr>
            <p:ph type="ctrTitle"/>
          </p:nvPr>
        </p:nvSpPr>
        <p:spPr>
          <a:xfrm>
            <a:off x="3714750" y="-2046288"/>
            <a:ext cx="21971000" cy="4648201"/>
          </a:xfrm>
        </p:spPr>
        <p:txBody>
          <a:bodyPr/>
          <a:lstStyle/>
          <a:p>
            <a:pPr defTabSz="2438338" eaLnBrk="1" fontAlgn="auto" hangingPunct="1">
              <a:spcBef>
                <a:spcPts val="0"/>
              </a:spcBef>
              <a:spcAft>
                <a:spcPts val="0"/>
              </a:spcAft>
              <a:defRPr/>
            </a:pPr>
            <a:r>
              <a:t>Polygon - The Sidechain</a:t>
            </a:r>
          </a:p>
        </p:txBody>
      </p:sp>
      <p:sp>
        <p:nvSpPr>
          <p:cNvPr id="12291" name="Roll-ups 🗞: A transformative solution, roll-ups significantly reduce transaction costs while maintaining high levels of security. By consolidating multiple transactions into a single batch, roll-ups enhance efficiency and affordability, revolutionizing ">
            <a:extLst>
              <a:ext uri="{FF2B5EF4-FFF2-40B4-BE49-F238E27FC236}">
                <a16:creationId xmlns:a16="http://schemas.microsoft.com/office/drawing/2014/main" id="{742C3BC8-4205-AF11-2912-674ACE4B6D4E}"/>
              </a:ext>
            </a:extLst>
          </p:cNvPr>
          <p:cNvSpPr txBox="1">
            <a:spLocks noGrp="1" noChangeArrowheads="1"/>
          </p:cNvSpPr>
          <p:nvPr>
            <p:ph type="subTitle" sz="half" idx="1"/>
          </p:nvPr>
        </p:nvSpPr>
        <p:spPr>
          <a:xfrm>
            <a:off x="755650" y="9147175"/>
            <a:ext cx="21971000" cy="4164013"/>
          </a:xfrm>
        </p:spPr>
        <p:txBody>
          <a:bodyPr/>
          <a:lstStyle/>
          <a:p>
            <a:pPr marL="457200" indent="-317500" defTabSz="457200" eaLnBrk="1" hangingPunct="1">
              <a:spcBef>
                <a:spcPct val="0"/>
              </a:spcBef>
              <a:buClr>
                <a:srgbClr val="374151"/>
              </a:buClr>
              <a:buSzPct val="123000"/>
              <a:buFont typeface="Helvetica" panose="020B0604020202020204" pitchFamily="34" charset="0"/>
              <a:buChar char="•"/>
            </a:pPr>
            <a:r>
              <a:rPr lang="en-US" altLang="en-US" sz="4400" b="0">
                <a:solidFill>
                  <a:srgbClr val="374151"/>
                </a:solidFill>
                <a:latin typeface="Helvetica" panose="020B0604020202020204" pitchFamily="34" charset="0"/>
                <a:cs typeface="Helvetica" panose="020B0604020202020204" pitchFamily="34" charset="0"/>
                <a:sym typeface="Helvetica" panose="020B0604020202020204" pitchFamily="34" charset="0"/>
              </a:rPr>
              <a:t>Roll-ups 🗞: A transformative solution, roll-ups significantly reduce transaction costs while maintaining high levels of security. By consolidating multiple transactions into a single batch, roll-ups enhance efficiency and affordability, revolutionizing the landscape of blockchain operations.</a:t>
            </a:r>
          </a:p>
        </p:txBody>
      </p:sp>
      <p:pic>
        <p:nvPicPr>
          <p:cNvPr id="12292" name="Image" descr="Image">
            <a:extLst>
              <a:ext uri="{FF2B5EF4-FFF2-40B4-BE49-F238E27FC236}">
                <a16:creationId xmlns:a16="http://schemas.microsoft.com/office/drawing/2014/main" id="{708422DC-0A4B-6C77-7B1C-762F24F87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7588" y="2882900"/>
            <a:ext cx="710882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olygon - The Sidechain">
            <a:extLst>
              <a:ext uri="{FF2B5EF4-FFF2-40B4-BE49-F238E27FC236}">
                <a16:creationId xmlns:a16="http://schemas.microsoft.com/office/drawing/2014/main" id="{684BE3D4-4DEE-C454-3091-632C0C1C8310}"/>
              </a:ext>
            </a:extLst>
          </p:cNvPr>
          <p:cNvSpPr txBox="1">
            <a:spLocks noGrp="1"/>
          </p:cNvSpPr>
          <p:nvPr>
            <p:ph type="ctrTitle"/>
          </p:nvPr>
        </p:nvSpPr>
        <p:spPr>
          <a:xfrm>
            <a:off x="3714750" y="-2046288"/>
            <a:ext cx="21971000" cy="4648201"/>
          </a:xfrm>
        </p:spPr>
        <p:txBody>
          <a:bodyPr/>
          <a:lstStyle/>
          <a:p>
            <a:pPr defTabSz="2438338" eaLnBrk="1" fontAlgn="auto" hangingPunct="1">
              <a:spcBef>
                <a:spcPts val="0"/>
              </a:spcBef>
              <a:spcAft>
                <a:spcPts val="0"/>
              </a:spcAft>
              <a:defRPr/>
            </a:pPr>
            <a:r>
              <a:rPr dirty="0"/>
              <a:t>Polygon - The Sidechain</a:t>
            </a:r>
          </a:p>
        </p:txBody>
      </p:sp>
      <p:sp>
        <p:nvSpPr>
          <p:cNvPr id="13315" name="Sidechains 🔗: Offering increased scalability and efficiency, sidechains amplify the potential of blockchain technology. They provide an additional layer to the existing blockchain infrastructure, expanding capacity and enabling a wide range of applicati">
            <a:extLst>
              <a:ext uri="{FF2B5EF4-FFF2-40B4-BE49-F238E27FC236}">
                <a16:creationId xmlns:a16="http://schemas.microsoft.com/office/drawing/2014/main" id="{4C6E86A8-5E7A-D1BA-5732-261AE9F001F9}"/>
              </a:ext>
            </a:extLst>
          </p:cNvPr>
          <p:cNvSpPr txBox="1">
            <a:spLocks noGrp="1" noChangeArrowheads="1"/>
          </p:cNvSpPr>
          <p:nvPr>
            <p:ph type="subTitle" sz="half" idx="1"/>
          </p:nvPr>
        </p:nvSpPr>
        <p:spPr>
          <a:xfrm>
            <a:off x="755650" y="9147175"/>
            <a:ext cx="21971000" cy="4164013"/>
          </a:xfrm>
        </p:spPr>
        <p:txBody>
          <a:bodyPr/>
          <a:lstStyle/>
          <a:p>
            <a:pPr marL="457200" indent="-317500" defTabSz="457200" eaLnBrk="1" hangingPunct="1">
              <a:spcBef>
                <a:spcPct val="0"/>
              </a:spcBef>
              <a:buClr>
                <a:srgbClr val="374151"/>
              </a:buClr>
              <a:buSzPct val="123000"/>
              <a:buFont typeface="Helvetica" panose="020B0604020202020204" pitchFamily="34" charset="0"/>
              <a:buChar char="•"/>
            </a:pPr>
            <a:r>
              <a:rPr lang="en-US" altLang="en-US" sz="4400" b="0" dirty="0">
                <a:solidFill>
                  <a:srgbClr val="374151"/>
                </a:solidFill>
                <a:latin typeface="Helvetica" panose="020B0604020202020204" pitchFamily="34" charset="0"/>
                <a:cs typeface="Helvetica" panose="020B0604020202020204" pitchFamily="34" charset="0"/>
                <a:sym typeface="Helvetica" panose="020B0604020202020204" pitchFamily="34" charset="0"/>
              </a:rPr>
              <a:t>Sidechains 🔗: Offering increased scalability and efficiency, sidechains amplify the potential of blockchain technology. They provide an additional layer to the existing blockchain infrastructure, expanding capacity and enabling a wide range of applications with improved performance.</a:t>
            </a:r>
          </a:p>
        </p:txBody>
      </p:sp>
      <p:pic>
        <p:nvPicPr>
          <p:cNvPr id="13316" name="Image" descr="Image">
            <a:extLst>
              <a:ext uri="{FF2B5EF4-FFF2-40B4-BE49-F238E27FC236}">
                <a16:creationId xmlns:a16="http://schemas.microsoft.com/office/drawing/2014/main" id="{86040E6F-7B4E-3E10-45F4-4A75112C3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6738" y="2921000"/>
            <a:ext cx="7108825"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034A1E-6E05-47A3-B617-E535656935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e4be8c-5aca-45ec-8e17-deab1f90d7c8"/>
    <ds:schemaRef ds:uri="92b31412-8c8f-44f1-a883-141cef3f34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883C76-7BF1-4CC7-B5FD-CD796C3B48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TotalTime>
  <Words>1869</Words>
  <Application>Microsoft Office PowerPoint</Application>
  <PresentationFormat>Custom</PresentationFormat>
  <Paragraphs>58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21_BasicWhite</vt:lpstr>
      <vt:lpstr>Blockchain 101</vt:lpstr>
      <vt:lpstr>Blockchain 101</vt:lpstr>
      <vt:lpstr>Why Polygon?</vt:lpstr>
      <vt:lpstr>Why Polygon?</vt:lpstr>
      <vt:lpstr>Why Polygon?</vt:lpstr>
      <vt:lpstr>Polygon - The Sidechain</vt:lpstr>
      <vt:lpstr>Polygon - The Sidechain</vt:lpstr>
      <vt:lpstr>Polygon - The Sidechain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101</dc:title>
  <cp:lastModifiedBy>Kavyashree Shah</cp:lastModifiedBy>
  <cp:revision>7</cp:revision>
  <dcterms:modified xsi:type="dcterms:W3CDTF">2023-12-04T12:09:45Z</dcterms:modified>
</cp:coreProperties>
</file>