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1"/>
  </p:notesMasterIdLst>
  <p:sldIdLst>
    <p:sldId id="256" r:id="rId4"/>
    <p:sldId id="264" r:id="rId5"/>
    <p:sldId id="265" r:id="rId6"/>
    <p:sldId id="266" r:id="rId7"/>
    <p:sldId id="267" r:id="rId8"/>
    <p:sldId id="268" r:id="rId9"/>
    <p:sldId id="269" r:id="rId10"/>
  </p:sldIdLst>
  <p:sldSz cx="24384000" cy="13716000"/>
  <p:notesSz cx="6858000" cy="9144000"/>
  <p:defaultTextStyle>
    <a:defPPr>
      <a:defRPr lang="en-US"/>
    </a:defPPr>
    <a:lvl1pPr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1pPr>
    <a:lvl2pPr marL="4572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2pPr>
    <a:lvl3pPr marL="9144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3pPr>
    <a:lvl4pPr marL="13716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4pPr>
    <a:lvl5pPr marL="18288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5pPr>
    <a:lvl6pPr marL="2286000" algn="l" defTabSz="914400" rtl="0" eaLnBrk="1" latinLnBrk="0" hangingPunct="1">
      <a:defRPr sz="2400" kern="1200">
        <a:solidFill>
          <a:srgbClr val="5E5E5E"/>
        </a:solidFill>
        <a:latin typeface="Helvetica Neue"/>
        <a:ea typeface="Helvetica Neue"/>
        <a:cs typeface="Helvetica Neue"/>
        <a:sym typeface="Helvetica Neue"/>
      </a:defRPr>
    </a:lvl6pPr>
    <a:lvl7pPr marL="2743200" algn="l" defTabSz="914400" rtl="0" eaLnBrk="1" latinLnBrk="0" hangingPunct="1">
      <a:defRPr sz="2400" kern="1200">
        <a:solidFill>
          <a:srgbClr val="5E5E5E"/>
        </a:solidFill>
        <a:latin typeface="Helvetica Neue"/>
        <a:ea typeface="Helvetica Neue"/>
        <a:cs typeface="Helvetica Neue"/>
        <a:sym typeface="Helvetica Neue"/>
      </a:defRPr>
    </a:lvl7pPr>
    <a:lvl8pPr marL="3200400" algn="l" defTabSz="914400" rtl="0" eaLnBrk="1" latinLnBrk="0" hangingPunct="1">
      <a:defRPr sz="2400" kern="1200">
        <a:solidFill>
          <a:srgbClr val="5E5E5E"/>
        </a:solidFill>
        <a:latin typeface="Helvetica Neue"/>
        <a:ea typeface="Helvetica Neue"/>
        <a:cs typeface="Helvetica Neue"/>
        <a:sym typeface="Helvetica Neue"/>
      </a:defRPr>
    </a:lvl8pPr>
    <a:lvl9pPr marL="3657600" algn="l" defTabSz="914400" rtl="0" eaLnBrk="1" latinLnBrk="0" hangingPunct="1">
      <a:defRPr sz="2400" kern="1200">
        <a:solidFill>
          <a:srgbClr val="5E5E5E"/>
        </a:solidFill>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C6142-F973-C11D-5DD7-E9C1C9D677C3}" v="19" dt="2023-12-04T12:13:31.10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shree Shah" userId="S::kavyashrees@packt.com::8158ba0a-6b06-4033-9584-1502747030af" providerId="AD" clId="Web-{70EC6142-F973-C11D-5DD7-E9C1C9D677C3}"/>
    <pc:docChg chg="addSld delSld sldOrd">
      <pc:chgData name="Kavyashree Shah" userId="S::kavyashrees@packt.com::8158ba0a-6b06-4033-9584-1502747030af" providerId="AD" clId="Web-{70EC6142-F973-C11D-5DD7-E9C1C9D677C3}" dt="2023-12-04T12:13:31.102" v="18"/>
      <pc:docMkLst>
        <pc:docMk/>
      </pc:docMkLst>
      <pc:sldChg chg="add del ord">
        <pc:chgData name="Kavyashree Shah" userId="S::kavyashrees@packt.com::8158ba0a-6b06-4033-9584-1502747030af" providerId="AD" clId="Web-{70EC6142-F973-C11D-5DD7-E9C1C9D677C3}" dt="2023-12-04T12:13:31.102" v="18"/>
        <pc:sldMkLst>
          <pc:docMk/>
          <pc:sldMk cId="0" sldId="256"/>
        </pc:sldMkLst>
      </pc:sldChg>
      <pc:sldChg chg="del">
        <pc:chgData name="Kavyashree Shah" userId="S::kavyashrees@packt.com::8158ba0a-6b06-4033-9584-1502747030af" providerId="AD" clId="Web-{70EC6142-F973-C11D-5DD7-E9C1C9D677C3}" dt="2023-12-04T12:12:20.038" v="6"/>
        <pc:sldMkLst>
          <pc:docMk/>
          <pc:sldMk cId="0" sldId="257"/>
        </pc:sldMkLst>
      </pc:sldChg>
      <pc:sldChg chg="del">
        <pc:chgData name="Kavyashree Shah" userId="S::kavyashrees@packt.com::8158ba0a-6b06-4033-9584-1502747030af" providerId="AD" clId="Web-{70EC6142-F973-C11D-5DD7-E9C1C9D677C3}" dt="2023-12-04T12:12:20.038" v="5"/>
        <pc:sldMkLst>
          <pc:docMk/>
          <pc:sldMk cId="0" sldId="258"/>
        </pc:sldMkLst>
      </pc:sldChg>
      <pc:sldChg chg="del">
        <pc:chgData name="Kavyashree Shah" userId="S::kavyashrees@packt.com::8158ba0a-6b06-4033-9584-1502747030af" providerId="AD" clId="Web-{70EC6142-F973-C11D-5DD7-E9C1C9D677C3}" dt="2023-12-04T12:12:20.038" v="4"/>
        <pc:sldMkLst>
          <pc:docMk/>
          <pc:sldMk cId="0" sldId="259"/>
        </pc:sldMkLst>
      </pc:sldChg>
      <pc:sldChg chg="del">
        <pc:chgData name="Kavyashree Shah" userId="S::kavyashrees@packt.com::8158ba0a-6b06-4033-9584-1502747030af" providerId="AD" clId="Web-{70EC6142-F973-C11D-5DD7-E9C1C9D677C3}" dt="2023-12-04T12:12:20.038" v="3"/>
        <pc:sldMkLst>
          <pc:docMk/>
          <pc:sldMk cId="0" sldId="260"/>
        </pc:sldMkLst>
      </pc:sldChg>
      <pc:sldChg chg="del">
        <pc:chgData name="Kavyashree Shah" userId="S::kavyashrees@packt.com::8158ba0a-6b06-4033-9584-1502747030af" providerId="AD" clId="Web-{70EC6142-F973-C11D-5DD7-E9C1C9D677C3}" dt="2023-12-04T12:12:20.038" v="2"/>
        <pc:sldMkLst>
          <pc:docMk/>
          <pc:sldMk cId="0" sldId="261"/>
        </pc:sldMkLst>
      </pc:sldChg>
      <pc:sldChg chg="del">
        <pc:chgData name="Kavyashree Shah" userId="S::kavyashrees@packt.com::8158ba0a-6b06-4033-9584-1502747030af" providerId="AD" clId="Web-{70EC6142-F973-C11D-5DD7-E9C1C9D677C3}" dt="2023-12-04T12:12:20.038" v="1"/>
        <pc:sldMkLst>
          <pc:docMk/>
          <pc:sldMk cId="0" sldId="262"/>
        </pc:sldMkLst>
      </pc:sldChg>
      <pc:sldChg chg="del">
        <pc:chgData name="Kavyashree Shah" userId="S::kavyashrees@packt.com::8158ba0a-6b06-4033-9584-1502747030af" providerId="AD" clId="Web-{70EC6142-F973-C11D-5DD7-E9C1C9D677C3}" dt="2023-12-04T12:12:20.038" v="0"/>
        <pc:sldMkLst>
          <pc:docMk/>
          <pc:sldMk cId="0" sldId="263"/>
        </pc:sldMkLst>
      </pc:sldChg>
      <pc:sldChg chg="del">
        <pc:chgData name="Kavyashree Shah" userId="S::kavyashrees@packt.com::8158ba0a-6b06-4033-9584-1502747030af" providerId="AD" clId="Web-{70EC6142-F973-C11D-5DD7-E9C1C9D677C3}" dt="2023-12-04T12:12:26.350" v="16"/>
        <pc:sldMkLst>
          <pc:docMk/>
          <pc:sldMk cId="0" sldId="270"/>
        </pc:sldMkLst>
      </pc:sldChg>
      <pc:sldChg chg="del">
        <pc:chgData name="Kavyashree Shah" userId="S::kavyashrees@packt.com::8158ba0a-6b06-4033-9584-1502747030af" providerId="AD" clId="Web-{70EC6142-F973-C11D-5DD7-E9C1C9D677C3}" dt="2023-12-04T12:12:26.350" v="15"/>
        <pc:sldMkLst>
          <pc:docMk/>
          <pc:sldMk cId="0" sldId="271"/>
        </pc:sldMkLst>
      </pc:sldChg>
      <pc:sldChg chg="del">
        <pc:chgData name="Kavyashree Shah" userId="S::kavyashrees@packt.com::8158ba0a-6b06-4033-9584-1502747030af" providerId="AD" clId="Web-{70EC6142-F973-C11D-5DD7-E9C1C9D677C3}" dt="2023-12-04T12:12:26.350" v="14"/>
        <pc:sldMkLst>
          <pc:docMk/>
          <pc:sldMk cId="0" sldId="272"/>
        </pc:sldMkLst>
      </pc:sldChg>
      <pc:sldChg chg="del">
        <pc:chgData name="Kavyashree Shah" userId="S::kavyashrees@packt.com::8158ba0a-6b06-4033-9584-1502747030af" providerId="AD" clId="Web-{70EC6142-F973-C11D-5DD7-E9C1C9D677C3}" dt="2023-12-04T12:12:26.335" v="13"/>
        <pc:sldMkLst>
          <pc:docMk/>
          <pc:sldMk cId="0" sldId="273"/>
        </pc:sldMkLst>
      </pc:sldChg>
      <pc:sldChg chg="del">
        <pc:chgData name="Kavyashree Shah" userId="S::kavyashrees@packt.com::8158ba0a-6b06-4033-9584-1502747030af" providerId="AD" clId="Web-{70EC6142-F973-C11D-5DD7-E9C1C9D677C3}" dt="2023-12-04T12:12:26.335" v="12"/>
        <pc:sldMkLst>
          <pc:docMk/>
          <pc:sldMk cId="0" sldId="274"/>
        </pc:sldMkLst>
      </pc:sldChg>
      <pc:sldChg chg="del">
        <pc:chgData name="Kavyashree Shah" userId="S::kavyashrees@packt.com::8158ba0a-6b06-4033-9584-1502747030af" providerId="AD" clId="Web-{70EC6142-F973-C11D-5DD7-E9C1C9D677C3}" dt="2023-12-04T12:12:26.335" v="11"/>
        <pc:sldMkLst>
          <pc:docMk/>
          <pc:sldMk cId="0" sldId="275"/>
        </pc:sldMkLst>
      </pc:sldChg>
      <pc:sldChg chg="del">
        <pc:chgData name="Kavyashree Shah" userId="S::kavyashrees@packt.com::8158ba0a-6b06-4033-9584-1502747030af" providerId="AD" clId="Web-{70EC6142-F973-C11D-5DD7-E9C1C9D677C3}" dt="2023-12-04T12:12:26.335" v="10"/>
        <pc:sldMkLst>
          <pc:docMk/>
          <pc:sldMk cId="0" sldId="276"/>
        </pc:sldMkLst>
      </pc:sldChg>
      <pc:sldChg chg="del">
        <pc:chgData name="Kavyashree Shah" userId="S::kavyashrees@packt.com::8158ba0a-6b06-4033-9584-1502747030af" providerId="AD" clId="Web-{70EC6142-F973-C11D-5DD7-E9C1C9D677C3}" dt="2023-12-04T12:12:26.335" v="9"/>
        <pc:sldMkLst>
          <pc:docMk/>
          <pc:sldMk cId="0" sldId="277"/>
        </pc:sldMkLst>
      </pc:sldChg>
      <pc:sldChg chg="del">
        <pc:chgData name="Kavyashree Shah" userId="S::kavyashrees@packt.com::8158ba0a-6b06-4033-9584-1502747030af" providerId="AD" clId="Web-{70EC6142-F973-C11D-5DD7-E9C1C9D677C3}" dt="2023-12-04T12:12:26.335" v="8"/>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hape 148">
            <a:extLst>
              <a:ext uri="{FF2B5EF4-FFF2-40B4-BE49-F238E27FC236}">
                <a16:creationId xmlns:a16="http://schemas.microsoft.com/office/drawing/2014/main" id="{25F6A9A1-220E-B2F3-D11A-8F26AD54E2D8}"/>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Shape 149">
            <a:extLst>
              <a:ext uri="{FF2B5EF4-FFF2-40B4-BE49-F238E27FC236}">
                <a16:creationId xmlns:a16="http://schemas.microsoft.com/office/drawing/2014/main" id="{E9B0A7F4-DB73-AC1F-0F3F-5DE89CAFA1F6}"/>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2" name="Presentation Title"/>
          <p:cNvSpPr txBox="1">
            <a:spLocks noGrp="1"/>
          </p:cNvSpPr>
          <p:nvPr>
            <p:ph type="title"/>
          </p:nvPr>
        </p:nvSpPr>
        <p:spPr>
          <a:xfrm>
            <a:off x="1206496" y="2574991"/>
            <a:ext cx="21971004" cy="4648201"/>
          </a:xfrm>
          <a:prstGeom prst="rect">
            <a:avLst/>
          </a:prstGeom>
        </p:spPr>
        <p:txBody>
          <a:bodyPr anchor="b"/>
          <a:lstStyle>
            <a:lvl1pPr>
              <a:defRPr sz="11600" spc="-232"/>
            </a:lvl1pPr>
          </a:lstStyle>
          <a:p>
            <a:r>
              <a:rPr lang="en-US"/>
              <a:t>Click to edit Master title style</a:t>
            </a:r>
            <a:endParaRPr/>
          </a:p>
        </p:txBody>
      </p:sp>
      <p:sp>
        <p:nvSpPr>
          <p:cNvPr id="13" name="Body Level One…"/>
          <p:cNvSpPr txBox="1">
            <a:spLocks noGrp="1"/>
          </p:cNvSpPr>
          <p:nvPr>
            <p:ph type="body" sz="quarter" idx="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6C2764F0-8401-5BE5-1F26-472549B8FE17}"/>
              </a:ext>
            </a:extLst>
          </p:cNvPr>
          <p:cNvSpPr txBox="1">
            <a:spLocks noGrp="1" noChangeArrowheads="1"/>
          </p:cNvSpPr>
          <p:nvPr>
            <p:ph type="sldNum" sz="quarter" idx="22"/>
          </p:nvPr>
        </p:nvSpPr>
        <p:spPr>
          <a:ln/>
        </p:spPr>
        <p:txBody>
          <a:bodyPr/>
          <a:lstStyle>
            <a:lvl1pPr>
              <a:defRPr/>
            </a:lvl1pPr>
          </a:lstStyle>
          <a:p>
            <a:pPr>
              <a:defRPr/>
            </a:pPr>
            <a:fld id="{2E8EFF95-61C0-4F91-9B92-35F3B844BD3A}" type="slidenum">
              <a:rPr lang="en-US" altLang="en-US"/>
              <a:pPr>
                <a:defRPr/>
              </a:pPr>
              <a:t>‹#›</a:t>
            </a:fld>
            <a:endParaRPr lang="en-US" altLang="en-US"/>
          </a:p>
        </p:txBody>
      </p:sp>
    </p:spTree>
    <p:extLst>
      <p:ext uri="{BB962C8B-B14F-4D97-AF65-F5344CB8AC3E}">
        <p14:creationId xmlns:p14="http://schemas.microsoft.com/office/powerpoint/2010/main" val="94039515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C2158E1-18BF-6F62-1AC7-83C12AE507C8}"/>
              </a:ext>
            </a:extLst>
          </p:cNvPr>
          <p:cNvSpPr txBox="1">
            <a:spLocks noGrp="1" noChangeArrowheads="1"/>
          </p:cNvSpPr>
          <p:nvPr>
            <p:ph type="sldNum" sz="quarter" idx="10"/>
          </p:nvPr>
        </p:nvSpPr>
        <p:spPr>
          <a:ln/>
        </p:spPr>
        <p:txBody>
          <a:bodyPr/>
          <a:lstStyle>
            <a:lvl1pPr>
              <a:defRPr/>
            </a:lvl1pPr>
          </a:lstStyle>
          <a:p>
            <a:pPr>
              <a:defRPr/>
            </a:pPr>
            <a:fld id="{97729A79-B3CB-434B-9741-34B78976115D}" type="slidenum">
              <a:rPr lang="en-US" altLang="en-US"/>
              <a:pPr>
                <a:defRPr/>
              </a:pPr>
              <a:t>‹#›</a:t>
            </a:fld>
            <a:endParaRPr lang="en-US" altLang="en-US"/>
          </a:p>
        </p:txBody>
      </p:sp>
    </p:spTree>
    <p:extLst>
      <p:ext uri="{BB962C8B-B14F-4D97-AF65-F5344CB8AC3E}">
        <p14:creationId xmlns:p14="http://schemas.microsoft.com/office/powerpoint/2010/main" val="3417838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7"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E39A7B7E-D154-481F-0E69-76C941DBCE07}"/>
              </a:ext>
            </a:extLst>
          </p:cNvPr>
          <p:cNvSpPr txBox="1">
            <a:spLocks noGrp="1" noChangeArrowheads="1"/>
          </p:cNvSpPr>
          <p:nvPr>
            <p:ph type="sldNum" sz="quarter" idx="22"/>
          </p:nvPr>
        </p:nvSpPr>
        <p:spPr>
          <a:ln/>
        </p:spPr>
        <p:txBody>
          <a:bodyPr/>
          <a:lstStyle>
            <a:lvl1pPr>
              <a:defRPr/>
            </a:lvl1pPr>
          </a:lstStyle>
          <a:p>
            <a:pPr>
              <a:defRPr/>
            </a:pPr>
            <a:fld id="{E4E684DE-D9E5-4FF0-8605-5E628AA2A082}" type="slidenum">
              <a:rPr lang="en-US" altLang="en-US"/>
              <a:pPr>
                <a:defRPr/>
              </a:pPr>
              <a:t>‹#›</a:t>
            </a:fld>
            <a:endParaRPr lang="en-US" altLang="en-US"/>
          </a:p>
        </p:txBody>
      </p:sp>
    </p:spTree>
    <p:extLst>
      <p:ext uri="{BB962C8B-B14F-4D97-AF65-F5344CB8AC3E}">
        <p14:creationId xmlns:p14="http://schemas.microsoft.com/office/powerpoint/2010/main" val="4894395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6"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B1ED8E77-4110-1DB7-20AC-FE18D34ECABB}"/>
              </a:ext>
            </a:extLst>
          </p:cNvPr>
          <p:cNvSpPr txBox="1">
            <a:spLocks noGrp="1" noChangeArrowheads="1"/>
          </p:cNvSpPr>
          <p:nvPr>
            <p:ph type="sldNum" sz="quarter" idx="22"/>
          </p:nvPr>
        </p:nvSpPr>
        <p:spPr>
          <a:ln/>
        </p:spPr>
        <p:txBody>
          <a:bodyPr/>
          <a:lstStyle>
            <a:lvl1pPr>
              <a:defRPr/>
            </a:lvl1pPr>
          </a:lstStyle>
          <a:p>
            <a:pPr>
              <a:defRPr/>
            </a:pPr>
            <a:fld id="{B051720F-AED8-4B47-8BDB-E199F461E86B}" type="slidenum">
              <a:rPr lang="en-US" altLang="en-US"/>
              <a:pPr>
                <a:defRPr/>
              </a:pPr>
              <a:t>‹#›</a:t>
            </a:fld>
            <a:endParaRPr lang="en-US" altLang="en-US"/>
          </a:p>
        </p:txBody>
      </p:sp>
    </p:spTree>
    <p:extLst>
      <p:ext uri="{BB962C8B-B14F-4D97-AF65-F5344CB8AC3E}">
        <p14:creationId xmlns:p14="http://schemas.microsoft.com/office/powerpoint/2010/main" val="35408684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4EC6F84E-1011-C439-869C-8D6895096C8C}"/>
              </a:ext>
            </a:extLst>
          </p:cNvPr>
          <p:cNvSpPr txBox="1">
            <a:spLocks noGrp="1" noChangeArrowheads="1"/>
          </p:cNvSpPr>
          <p:nvPr>
            <p:ph type="sldNum" sz="quarter" idx="24"/>
          </p:nvPr>
        </p:nvSpPr>
        <p:spPr>
          <a:ln/>
        </p:spPr>
        <p:txBody>
          <a:bodyPr/>
          <a:lstStyle>
            <a:lvl1pPr>
              <a:defRPr/>
            </a:lvl1pPr>
          </a:lstStyle>
          <a:p>
            <a:pPr>
              <a:defRPr/>
            </a:pPr>
            <a:fld id="{74ECA2A5-5669-4783-8B9E-CF71ABB0E54D}" type="slidenum">
              <a:rPr lang="en-US" altLang="en-US"/>
              <a:pPr>
                <a:defRPr/>
              </a:pPr>
              <a:t>‹#›</a:t>
            </a:fld>
            <a:endParaRPr lang="en-US" altLang="en-US"/>
          </a:p>
        </p:txBody>
      </p:sp>
    </p:spTree>
    <p:extLst>
      <p:ext uri="{BB962C8B-B14F-4D97-AF65-F5344CB8AC3E}">
        <p14:creationId xmlns:p14="http://schemas.microsoft.com/office/powerpoint/2010/main" val="198493532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45C2E26-C65F-32B3-0FB4-DFDDF095401D}"/>
              </a:ext>
            </a:extLst>
          </p:cNvPr>
          <p:cNvSpPr txBox="1">
            <a:spLocks noGrp="1" noChangeArrowheads="1"/>
          </p:cNvSpPr>
          <p:nvPr>
            <p:ph type="sldNum" sz="quarter" idx="22"/>
          </p:nvPr>
        </p:nvSpPr>
        <p:spPr/>
        <p:txBody>
          <a:bodyPr/>
          <a:lstStyle>
            <a:lvl1pPr>
              <a:defRPr smtClean="0">
                <a:solidFill>
                  <a:srgbClr val="FFFFFF"/>
                </a:solidFill>
              </a:defRPr>
            </a:lvl1pPr>
          </a:lstStyle>
          <a:p>
            <a:pPr>
              <a:defRPr/>
            </a:pPr>
            <a:fld id="{256852D8-43F4-42EE-874E-FAAD9AE55E79}" type="slidenum">
              <a:rPr lang="en-US" altLang="en-US"/>
              <a:pPr>
                <a:defRPr/>
              </a:pPr>
              <a:t>‹#›</a:t>
            </a:fld>
            <a:endParaRPr lang="en-US" altLang="en-US"/>
          </a:p>
        </p:txBody>
      </p:sp>
    </p:spTree>
    <p:extLst>
      <p:ext uri="{BB962C8B-B14F-4D97-AF65-F5344CB8AC3E}">
        <p14:creationId xmlns:p14="http://schemas.microsoft.com/office/powerpoint/2010/main" val="1018195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12E36285-697E-838C-A245-2C2C60D1700D}"/>
              </a:ext>
            </a:extLst>
          </p:cNvPr>
          <p:cNvSpPr txBox="1">
            <a:spLocks noGrp="1" noChangeArrowheads="1"/>
          </p:cNvSpPr>
          <p:nvPr>
            <p:ph type="sldNum" sz="quarter" idx="10"/>
          </p:nvPr>
        </p:nvSpPr>
        <p:spPr>
          <a:ln/>
        </p:spPr>
        <p:txBody>
          <a:bodyPr/>
          <a:lstStyle>
            <a:lvl1pPr>
              <a:defRPr/>
            </a:lvl1pPr>
          </a:lstStyle>
          <a:p>
            <a:pPr>
              <a:defRPr/>
            </a:pPr>
            <a:fld id="{55494A44-382A-48B4-8AEC-081A9FF9874C}" type="slidenum">
              <a:rPr lang="en-US" altLang="en-US"/>
              <a:pPr>
                <a:defRPr/>
              </a:pPr>
              <a:t>‹#›</a:t>
            </a:fld>
            <a:endParaRPr lang="en-US" altLang="en-US"/>
          </a:p>
        </p:txBody>
      </p:sp>
    </p:spTree>
    <p:extLst>
      <p:ext uri="{BB962C8B-B14F-4D97-AF65-F5344CB8AC3E}">
        <p14:creationId xmlns:p14="http://schemas.microsoft.com/office/powerpoint/2010/main" val="41395087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pPr lvl="0"/>
            <a:endParaRPr noProof="0">
              <a:sym typeface="Helvetica Neue"/>
            </a:endParaRPr>
          </a:p>
        </p:txBody>
      </p:sp>
      <p:sp>
        <p:nvSpPr>
          <p:cNvPr id="22" name="Presentation Title"/>
          <p:cNvSpPr txBox="1">
            <a:spLocks noGrp="1"/>
          </p:cNvSpPr>
          <p:nvPr>
            <p:ph type="title"/>
          </p:nvPr>
        </p:nvSpPr>
        <p:spPr>
          <a:xfrm>
            <a:off x="1206500" y="7124700"/>
            <a:ext cx="21971000" cy="4648200"/>
          </a:xfrm>
          <a:prstGeom prst="rect">
            <a:avLst/>
          </a:prstGeom>
        </p:spPr>
        <p:txBody>
          <a:bodyPr anchor="b"/>
          <a:lstStyle>
            <a:lvl1pPr>
              <a:defRPr sz="11600" spc="-232"/>
            </a:lvl1pPr>
          </a:lstStyle>
          <a:p>
            <a:r>
              <a:rPr lang="en-US"/>
              <a:t>Click to edit Master title style</a:t>
            </a:r>
            <a:endParaRPr/>
          </a:p>
        </p:txBody>
      </p:sp>
      <p:sp>
        <p:nvSpPr>
          <p:cNvPr id="23" name="Author and Date"/>
          <p:cNvSpPr txBox="1">
            <a:spLocks noGrp="1"/>
          </p:cNvSpPr>
          <p:nvPr>
            <p:ph type="body" sz="quarter" idx="22"/>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24"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9F53DF14-0318-2EEB-CD46-706E80801077}"/>
              </a:ext>
            </a:extLst>
          </p:cNvPr>
          <p:cNvSpPr txBox="1">
            <a:spLocks noGrp="1" noChangeArrowheads="1"/>
          </p:cNvSpPr>
          <p:nvPr>
            <p:ph type="sldNum" sz="quarter" idx="23"/>
          </p:nvPr>
        </p:nvSpPr>
        <p:spPr>
          <a:ln/>
        </p:spPr>
        <p:txBody>
          <a:bodyPr/>
          <a:lstStyle>
            <a:lvl1pPr>
              <a:defRPr/>
            </a:lvl1pPr>
          </a:lstStyle>
          <a:p>
            <a:pPr>
              <a:defRPr/>
            </a:pPr>
            <a:fld id="{F30CB9DD-7B3C-456D-9D6C-C247990F433C}" type="slidenum">
              <a:rPr lang="en-US" altLang="en-US"/>
              <a:pPr>
                <a:defRPr/>
              </a:pPr>
              <a:t>‹#›</a:t>
            </a:fld>
            <a:endParaRPr lang="en-US" altLang="en-US"/>
          </a:p>
        </p:txBody>
      </p:sp>
    </p:spTree>
    <p:extLst>
      <p:ext uri="{BB962C8B-B14F-4D97-AF65-F5344CB8AC3E}">
        <p14:creationId xmlns:p14="http://schemas.microsoft.com/office/powerpoint/2010/main" val="34200386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pPr lvl="0"/>
            <a:endParaRPr noProof="0">
              <a:sym typeface="Helvetica Neue"/>
            </a:endParaRPr>
          </a:p>
        </p:txBody>
      </p:sp>
      <p:sp>
        <p:nvSpPr>
          <p:cNvPr id="33" name="Slide Title"/>
          <p:cNvSpPr txBox="1">
            <a:spLocks noGrp="1"/>
          </p:cNvSpPr>
          <p:nvPr>
            <p:ph type="title"/>
          </p:nvPr>
        </p:nvSpPr>
        <p:spPr>
          <a:xfrm>
            <a:off x="1206500" y="1270000"/>
            <a:ext cx="9779000" cy="5882273"/>
          </a:xfrm>
          <a:prstGeom prst="rect">
            <a:avLst/>
          </a:prstGeom>
        </p:spPr>
        <p:txBody>
          <a:bodyPr anchor="b"/>
          <a:lstStyle/>
          <a:p>
            <a:r>
              <a:rPr lang="en-US"/>
              <a:t>Click to edit Master title style</a:t>
            </a:r>
            <a:endParaRPr/>
          </a:p>
        </p:txBody>
      </p:sp>
      <p:sp>
        <p:nvSpPr>
          <p:cNvPr id="34"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1013F44F-0513-4309-928E-976284227BF8}"/>
              </a:ext>
            </a:extLst>
          </p:cNvPr>
          <p:cNvSpPr txBox="1">
            <a:spLocks noGrp="1" noChangeArrowheads="1"/>
          </p:cNvSpPr>
          <p:nvPr>
            <p:ph type="sldNum" sz="quarter" idx="22"/>
          </p:nvPr>
        </p:nvSpPr>
        <p:spPr>
          <a:xfrm>
            <a:off x="12001500" y="13085763"/>
            <a:ext cx="368300" cy="374650"/>
          </a:xfrm>
        </p:spPr>
        <p:txBody>
          <a:bodyPr/>
          <a:lstStyle>
            <a:lvl1pPr>
              <a:defRPr smtClean="0"/>
            </a:lvl1pPr>
          </a:lstStyle>
          <a:p>
            <a:pPr>
              <a:defRPr/>
            </a:pPr>
            <a:fld id="{0E83C52D-AF16-4587-8D3B-6E1C535027DC}" type="slidenum">
              <a:rPr lang="en-US" altLang="en-US"/>
              <a:pPr>
                <a:defRPr/>
              </a:pPr>
              <a:t>‹#›</a:t>
            </a:fld>
            <a:endParaRPr lang="en-US" altLang="en-US"/>
          </a:p>
        </p:txBody>
      </p:sp>
    </p:spTree>
    <p:extLst>
      <p:ext uri="{BB962C8B-B14F-4D97-AF65-F5344CB8AC3E}">
        <p14:creationId xmlns:p14="http://schemas.microsoft.com/office/powerpoint/2010/main" val="36138059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p:nvPr>
        </p:nvSpPr>
        <p:spPr>
          <a:prstGeom prst="rect">
            <a:avLst/>
          </a:prstGeom>
        </p:spPr>
        <p:txBody>
          <a:bodyPr/>
          <a:lstStyle/>
          <a:p>
            <a:r>
              <a:rPr lang="en-US"/>
              <a:t>Click to edit Master title style</a:t>
            </a:r>
            <a:endParaRPr/>
          </a:p>
        </p:txBody>
      </p:sp>
      <p:sp>
        <p:nvSpPr>
          <p:cNvPr id="43"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4"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CA86E652-01F9-8B99-EB16-587DFFDE30A5}"/>
              </a:ext>
            </a:extLst>
          </p:cNvPr>
          <p:cNvSpPr txBox="1">
            <a:spLocks noGrp="1" noChangeArrowheads="1"/>
          </p:cNvSpPr>
          <p:nvPr>
            <p:ph type="sldNum" sz="quarter" idx="22"/>
          </p:nvPr>
        </p:nvSpPr>
        <p:spPr>
          <a:ln/>
        </p:spPr>
        <p:txBody>
          <a:bodyPr/>
          <a:lstStyle>
            <a:lvl1pPr>
              <a:defRPr/>
            </a:lvl1pPr>
          </a:lstStyle>
          <a:p>
            <a:pPr>
              <a:defRPr/>
            </a:pPr>
            <a:fld id="{51E4FAE9-4E85-4813-879B-C9A1FA7E705C}" type="slidenum">
              <a:rPr lang="en-US" altLang="en-US"/>
              <a:pPr>
                <a:defRPr/>
              </a:pPr>
              <a:t>‹#›</a:t>
            </a:fld>
            <a:endParaRPr lang="en-US" altLang="en-US"/>
          </a:p>
        </p:txBody>
      </p:sp>
    </p:spTree>
    <p:extLst>
      <p:ext uri="{BB962C8B-B14F-4D97-AF65-F5344CB8AC3E}">
        <p14:creationId xmlns:p14="http://schemas.microsoft.com/office/powerpoint/2010/main" val="50646363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3823FD5-BA79-4416-5E5A-2EEE48E0513E}"/>
              </a:ext>
            </a:extLst>
          </p:cNvPr>
          <p:cNvSpPr txBox="1">
            <a:spLocks noGrp="1" noChangeArrowheads="1"/>
          </p:cNvSpPr>
          <p:nvPr>
            <p:ph type="sldNum" sz="quarter" idx="10"/>
          </p:nvPr>
        </p:nvSpPr>
        <p:spPr>
          <a:ln/>
        </p:spPr>
        <p:txBody>
          <a:bodyPr/>
          <a:lstStyle>
            <a:lvl1pPr>
              <a:defRPr/>
            </a:lvl1pPr>
          </a:lstStyle>
          <a:p>
            <a:pPr>
              <a:defRPr/>
            </a:pPr>
            <a:fld id="{AC349255-FBAA-44AF-9557-4F2993EA7F77}" type="slidenum">
              <a:rPr lang="en-US" altLang="en-US"/>
              <a:pPr>
                <a:defRPr/>
              </a:pPr>
              <a:t>‹#›</a:t>
            </a:fld>
            <a:endParaRPr lang="en-US" altLang="en-US"/>
          </a:p>
        </p:txBody>
      </p:sp>
    </p:spTree>
    <p:extLst>
      <p:ext uri="{BB962C8B-B14F-4D97-AF65-F5344CB8AC3E}">
        <p14:creationId xmlns:p14="http://schemas.microsoft.com/office/powerpoint/2010/main" val="261614271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61"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3"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992E1D4A-AFEA-56E2-D2DE-CD874916F3C7}"/>
              </a:ext>
            </a:extLst>
          </p:cNvPr>
          <p:cNvSpPr txBox="1">
            <a:spLocks noGrp="1" noChangeArrowheads="1"/>
          </p:cNvSpPr>
          <p:nvPr>
            <p:ph type="sldNum" sz="quarter" idx="23"/>
          </p:nvPr>
        </p:nvSpPr>
        <p:spPr>
          <a:ln/>
        </p:spPr>
        <p:txBody>
          <a:bodyPr/>
          <a:lstStyle>
            <a:lvl1pPr>
              <a:defRPr/>
            </a:lvl1pPr>
          </a:lstStyle>
          <a:p>
            <a:pPr>
              <a:defRPr/>
            </a:pPr>
            <a:fld id="{1A2021EF-7298-4065-9D95-E456181DFCD7}" type="slidenum">
              <a:rPr lang="en-US" altLang="en-US"/>
              <a:pPr>
                <a:defRPr/>
              </a:pPr>
              <a:t>‹#›</a:t>
            </a:fld>
            <a:endParaRPr lang="en-US" altLang="en-US"/>
          </a:p>
        </p:txBody>
      </p:sp>
    </p:spTree>
    <p:extLst>
      <p:ext uri="{BB962C8B-B14F-4D97-AF65-F5344CB8AC3E}">
        <p14:creationId xmlns:p14="http://schemas.microsoft.com/office/powerpoint/2010/main" val="3394661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20BDD8AE-DF51-8E3B-D835-E90B9942A2A6}"/>
              </a:ext>
            </a:extLst>
          </p:cNvPr>
          <p:cNvSpPr txBox="1">
            <a:spLocks noGrp="1" noChangeArrowheads="1"/>
          </p:cNvSpPr>
          <p:nvPr>
            <p:ph type="sldNum" sz="quarter" idx="10"/>
          </p:nvPr>
        </p:nvSpPr>
        <p:spPr>
          <a:xfrm>
            <a:off x="12001500" y="13085763"/>
            <a:ext cx="368300" cy="374650"/>
          </a:xfrm>
        </p:spPr>
        <p:txBody>
          <a:bodyPr/>
          <a:lstStyle>
            <a:lvl1pPr>
              <a:defRPr smtClean="0"/>
            </a:lvl1pPr>
          </a:lstStyle>
          <a:p>
            <a:pPr>
              <a:defRPr/>
            </a:pPr>
            <a:fld id="{6886A82D-071A-4802-8822-4EDD59088640}" type="slidenum">
              <a:rPr lang="en-US" altLang="en-US"/>
              <a:pPr>
                <a:defRPr/>
              </a:pPr>
              <a:t>‹#›</a:t>
            </a:fld>
            <a:endParaRPr lang="en-US" altLang="en-US"/>
          </a:p>
        </p:txBody>
      </p:sp>
    </p:spTree>
    <p:extLst>
      <p:ext uri="{BB962C8B-B14F-4D97-AF65-F5344CB8AC3E}">
        <p14:creationId xmlns:p14="http://schemas.microsoft.com/office/powerpoint/2010/main" val="173529560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80"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93DCCFF2-FB93-A55F-21CB-A231E9F3A3BF}"/>
              </a:ext>
            </a:extLst>
          </p:cNvPr>
          <p:cNvSpPr txBox="1">
            <a:spLocks noGrp="1" noChangeArrowheads="1"/>
          </p:cNvSpPr>
          <p:nvPr>
            <p:ph type="sldNum" sz="quarter" idx="22"/>
          </p:nvPr>
        </p:nvSpPr>
        <p:spPr>
          <a:ln/>
        </p:spPr>
        <p:txBody>
          <a:bodyPr/>
          <a:lstStyle>
            <a:lvl1pPr>
              <a:defRPr/>
            </a:lvl1pPr>
          </a:lstStyle>
          <a:p>
            <a:pPr>
              <a:defRPr/>
            </a:pPr>
            <a:fld id="{34F87F08-799C-410F-AEB8-25344547C974}" type="slidenum">
              <a:rPr lang="en-US" altLang="en-US"/>
              <a:pPr>
                <a:defRPr/>
              </a:pPr>
              <a:t>‹#›</a:t>
            </a:fld>
            <a:endParaRPr lang="en-US" altLang="en-US"/>
          </a:p>
        </p:txBody>
      </p:sp>
    </p:spTree>
    <p:extLst>
      <p:ext uri="{BB962C8B-B14F-4D97-AF65-F5344CB8AC3E}">
        <p14:creationId xmlns:p14="http://schemas.microsoft.com/office/powerpoint/2010/main" val="29358000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9"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90"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ED072BC4-9F7E-7CAA-1D35-A7841B8127F7}"/>
              </a:ext>
            </a:extLst>
          </p:cNvPr>
          <p:cNvSpPr txBox="1">
            <a:spLocks noGrp="1" noChangeArrowheads="1"/>
          </p:cNvSpPr>
          <p:nvPr>
            <p:ph type="sldNum" sz="quarter" idx="22"/>
          </p:nvPr>
        </p:nvSpPr>
        <p:spPr>
          <a:ln/>
        </p:spPr>
        <p:txBody>
          <a:bodyPr/>
          <a:lstStyle>
            <a:lvl1pPr>
              <a:defRPr/>
            </a:lvl1pPr>
          </a:lstStyle>
          <a:p>
            <a:pPr>
              <a:defRPr/>
            </a:pPr>
            <a:fld id="{DEDE5E4A-EC7A-43C8-B5B1-45BB878D4F50}" type="slidenum">
              <a:rPr lang="en-US" altLang="en-US"/>
              <a:pPr>
                <a:defRPr/>
              </a:pPr>
              <a:t>‹#›</a:t>
            </a:fld>
            <a:endParaRPr lang="en-US" altLang="en-US"/>
          </a:p>
        </p:txBody>
      </p:sp>
    </p:spTree>
    <p:extLst>
      <p:ext uri="{BB962C8B-B14F-4D97-AF65-F5344CB8AC3E}">
        <p14:creationId xmlns:p14="http://schemas.microsoft.com/office/powerpoint/2010/main" val="191824451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EA4B30F8-CECD-B575-078D-DA465052D433}"/>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858486A2-F186-545E-24FE-0F5E9103456E}"/>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Helvetica Neue"/>
              </a:rPr>
              <a:t>Slide bullet text</a:t>
            </a:r>
          </a:p>
          <a:p>
            <a:pPr lvl="1"/>
            <a:endParaRPr lang="en-US" altLang="en-US">
              <a:sym typeface="Helvetica Neue"/>
            </a:endParaRPr>
          </a:p>
          <a:p>
            <a:pPr lvl="2"/>
            <a:endParaRPr lang="en-US" altLang="en-US">
              <a:sym typeface="Helvetica Neue"/>
            </a:endParaRPr>
          </a:p>
          <a:p>
            <a:pPr lvl="3"/>
            <a:endParaRPr lang="en-US" altLang="en-US">
              <a:sym typeface="Helvetica Neue"/>
            </a:endParaRPr>
          </a:p>
          <a:p>
            <a:pPr lvl="4"/>
            <a:endParaRPr lang="en-US" altLang="en-US">
              <a:sym typeface="Helvetica Neue"/>
            </a:endParaRPr>
          </a:p>
        </p:txBody>
      </p:sp>
      <p:sp>
        <p:nvSpPr>
          <p:cNvPr id="1028" name="Slide Number">
            <a:extLst>
              <a:ext uri="{FF2B5EF4-FFF2-40B4-BE49-F238E27FC236}">
                <a16:creationId xmlns:a16="http://schemas.microsoft.com/office/drawing/2014/main" id="{D0F3CF2E-5982-FD05-3608-58FD179E15F1}"/>
              </a:ext>
            </a:extLst>
          </p:cNvPr>
          <p:cNvSpPr txBox="1">
            <a:spLocks noGrp="1" noChangeArrowheads="1"/>
          </p:cNvSpPr>
          <p:nvPr>
            <p:ph type="sldNum" sz="quarter" idx="2"/>
          </p:nvPr>
        </p:nvSpPr>
        <p:spPr bwMode="auto">
          <a:xfrm>
            <a:off x="12001500" y="13081000"/>
            <a:ext cx="368300" cy="374650"/>
          </a:xfrm>
          <a:prstGeom prst="rect">
            <a:avLst/>
          </a:prstGeom>
          <a:noFill/>
          <a:ln>
            <a:noFill/>
          </a:ln>
        </p:spPr>
        <p:txBody>
          <a:bodyPr vert="horz" wrap="none" lIns="50800" tIns="50800" rIns="50800" bIns="50800" numCol="1" anchor="b" anchorCtr="0" compatLnSpc="1">
            <a:prstTxWarp prst="textNoShape">
              <a:avLst/>
            </a:prstTxWarp>
            <a:spAutoFit/>
          </a:bodyPr>
          <a:lstStyle>
            <a:lvl1pPr algn="ctr" defTabSz="584200" eaLnBrk="1">
              <a:defRPr sz="1800" smtClean="0">
                <a:solidFill>
                  <a:srgbClr val="000000"/>
                </a:solidFill>
              </a:defRPr>
            </a:lvl1pPr>
          </a:lstStyle>
          <a:p>
            <a:pPr>
              <a:defRPr/>
            </a:pPr>
            <a:fld id="{E56D3CAB-B489-4DD8-8DA1-FB95E114B8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7" r:id="rId3"/>
    <p:sldLayoutId id="2147483687" r:id="rId4"/>
    <p:sldLayoutId id="2147483688" r:id="rId5"/>
    <p:sldLayoutId id="2147483689" r:id="rId6"/>
    <p:sldLayoutId id="2147483698" r:id="rId7"/>
    <p:sldLayoutId id="2147483690" r:id="rId8"/>
    <p:sldLayoutId id="2147483691" r:id="rId9"/>
    <p:sldLayoutId id="2147483692" r:id="rId10"/>
    <p:sldLayoutId id="2147483693" r:id="rId11"/>
    <p:sldLayoutId id="2147483694" r:id="rId12"/>
    <p:sldLayoutId id="2147483695" r:id="rId13"/>
    <p:sldLayoutId id="2147483699" r:id="rId14"/>
    <p:sldLayoutId id="2147483696" r:id="rId15"/>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Blockchain 101">
            <a:extLst>
              <a:ext uri="{FF2B5EF4-FFF2-40B4-BE49-F238E27FC236}">
                <a16:creationId xmlns:a16="http://schemas.microsoft.com/office/drawing/2014/main" id="{29D11833-CC3A-8D93-482F-9DC7A863D164}"/>
              </a:ext>
            </a:extLst>
          </p:cNvPr>
          <p:cNvSpPr txBox="1">
            <a:spLocks noGrp="1"/>
          </p:cNvSpPr>
          <p:nvPr>
            <p:ph type="ctrTitle"/>
          </p:nvPr>
        </p:nvSpPr>
        <p:spPr>
          <a:xfrm>
            <a:off x="7072313" y="-2757488"/>
            <a:ext cx="21971000" cy="4648201"/>
          </a:xfrm>
        </p:spPr>
        <p:txBody>
          <a:bodyPr/>
          <a:lstStyle/>
          <a:p>
            <a:pPr defTabSz="2438338" eaLnBrk="1" fontAlgn="auto" hangingPunct="1">
              <a:spcBef>
                <a:spcPts val="0"/>
              </a:spcBef>
              <a:spcAft>
                <a:spcPts val="0"/>
              </a:spcAft>
              <a:defRPr/>
            </a:pPr>
            <a:r>
              <a:t>Blockchain 101</a:t>
            </a:r>
          </a:p>
        </p:txBody>
      </p:sp>
      <p:sp>
        <p:nvSpPr>
          <p:cNvPr id="152" name="Blockchain is a decentralized digital ledger that records transactions across multiple computers. It provides transparency, security, and immutability. However, as blockchain networks grow, scalability becomes a challenge, leading to slower transactions ">
            <a:extLst>
              <a:ext uri="{FF2B5EF4-FFF2-40B4-BE49-F238E27FC236}">
                <a16:creationId xmlns:a16="http://schemas.microsoft.com/office/drawing/2014/main" id="{044F51D9-7668-8A92-CF98-0CCBBF543C50}"/>
              </a:ext>
            </a:extLst>
          </p:cNvPr>
          <p:cNvSpPr txBox="1">
            <a:spLocks noGrp="1"/>
          </p:cNvSpPr>
          <p:nvPr>
            <p:ph type="subTitle" sz="half" idx="1"/>
          </p:nvPr>
        </p:nvSpPr>
        <p:spPr>
          <a:xfrm>
            <a:off x="661988" y="8520113"/>
            <a:ext cx="21971000" cy="4165600"/>
          </a:xfrm>
        </p:spPr>
        <p:txBody>
          <a:bodyPr>
            <a:normAutofit/>
          </a:bodyPr>
          <a:lstStyle>
            <a:lvl1pPr algn="ctr" defTabSz="406908">
              <a:defRPr sz="3916" b="0">
                <a:solidFill>
                  <a:srgbClr val="374151"/>
                </a:solidFill>
                <a:latin typeface="Helvetica"/>
                <a:ea typeface="Helvetica"/>
                <a:cs typeface="Helvetica"/>
                <a:sym typeface="Helvetica"/>
              </a:defRPr>
            </a:lvl1pPr>
          </a:lstStyle>
          <a:p>
            <a:pPr eaLnBrk="1" fontAlgn="auto" hangingPunct="1">
              <a:spcAft>
                <a:spcPts val="0"/>
              </a:spcAft>
              <a:defRPr/>
            </a:pPr>
            <a:r>
              <a:t>Blockchain is a decentralized digital ledger that records transactions across multiple computers. It provides transparency, security, and immutability. However, as blockchain networks grow, scalability becomes a challenge, leading to slower transactions and higher costs. Layer 2 solutions are technologies built on top of existing blockchains, like Ethereum, to address these scalability issues. They offer more efficient and cost-effective ways to process transactions, enabling faster speeds and lower fees while maintaining the security benefits of the underlying blockchain.</a:t>
            </a:r>
          </a:p>
        </p:txBody>
      </p:sp>
      <p:pic>
        <p:nvPicPr>
          <p:cNvPr id="6148" name="Image" descr="Image">
            <a:extLst>
              <a:ext uri="{FF2B5EF4-FFF2-40B4-BE49-F238E27FC236}">
                <a16:creationId xmlns:a16="http://schemas.microsoft.com/office/drawing/2014/main" id="{304D76C6-DE70-9617-7F3F-117E1CF51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588" y="2243138"/>
            <a:ext cx="8886825"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olygon - Architecture">
            <a:extLst>
              <a:ext uri="{FF2B5EF4-FFF2-40B4-BE49-F238E27FC236}">
                <a16:creationId xmlns:a16="http://schemas.microsoft.com/office/drawing/2014/main" id="{29413340-B442-ED7E-88F1-2BDC21CBD7C3}"/>
              </a:ext>
            </a:extLst>
          </p:cNvPr>
          <p:cNvSpPr txBox="1">
            <a:spLocks noGrp="1"/>
          </p:cNvSpPr>
          <p:nvPr>
            <p:ph type="ctrTitle"/>
          </p:nvPr>
        </p:nvSpPr>
        <p:spPr>
          <a:xfrm>
            <a:off x="4146550" y="-2503488"/>
            <a:ext cx="21971000" cy="4648201"/>
          </a:xfrm>
        </p:spPr>
        <p:txBody>
          <a:bodyPr/>
          <a:lstStyle/>
          <a:p>
            <a:pPr defTabSz="2438338" eaLnBrk="1" fontAlgn="auto" hangingPunct="1">
              <a:spcBef>
                <a:spcPts val="0"/>
              </a:spcBef>
              <a:spcAft>
                <a:spcPts val="0"/>
              </a:spcAft>
              <a:defRPr/>
            </a:pPr>
            <a:r>
              <a:t>Polygon - Architecture</a:t>
            </a:r>
          </a:p>
        </p:txBody>
      </p:sp>
      <p:sp>
        <p:nvSpPr>
          <p:cNvPr id="194" name="Within Polygon's architecture, its proof-of-stake sidechain utilizes different layers to harness the capabilities of Ethereum effectively:…">
            <a:extLst>
              <a:ext uri="{FF2B5EF4-FFF2-40B4-BE49-F238E27FC236}">
                <a16:creationId xmlns:a16="http://schemas.microsoft.com/office/drawing/2014/main" id="{24D7E879-EACD-6285-1AB1-1123753DE163}"/>
              </a:ext>
            </a:extLst>
          </p:cNvPr>
          <p:cNvSpPr txBox="1">
            <a:spLocks noGrp="1"/>
          </p:cNvSpPr>
          <p:nvPr>
            <p:ph type="subTitle" sz="half" idx="1"/>
          </p:nvPr>
        </p:nvSpPr>
        <p:spPr>
          <a:xfrm>
            <a:off x="1609725" y="9215438"/>
            <a:ext cx="21971000" cy="4165600"/>
          </a:xfrm>
        </p:spPr>
        <p:txBody>
          <a:bodyPr>
            <a:normAutofit/>
          </a:bodyPr>
          <a:lstStyle/>
          <a:p>
            <a:pPr defTabSz="411479" eaLnBrk="1" fontAlgn="auto" hangingPunct="1">
              <a:spcBef>
                <a:spcPts val="1800"/>
              </a:spcBef>
              <a:spcAft>
                <a:spcPts val="0"/>
              </a:spcAft>
              <a:defRPr sz="3959" b="0">
                <a:solidFill>
                  <a:srgbClr val="374151"/>
                </a:solidFill>
                <a:latin typeface="Helvetica"/>
                <a:ea typeface="Helvetica"/>
                <a:cs typeface="Helvetica"/>
                <a:sym typeface="Helvetica"/>
              </a:defRPr>
            </a:pPr>
            <a:r>
              <a:rPr sz="3959" b="0">
                <a:solidFill>
                  <a:srgbClr val="374151"/>
                </a:solidFill>
                <a:latin typeface="Helvetica"/>
                <a:ea typeface="Helvetica"/>
                <a:cs typeface="Helvetica"/>
                <a:sym typeface="Helvetica"/>
              </a:rPr>
              <a:t>Within Polygon's architecture, its proof-of-stake sidechain utilizes different layers to harness the capabilities of Ethereum effectively: </a:t>
            </a:r>
          </a:p>
          <a:p>
            <a:pPr defTabSz="411479" eaLnBrk="1" fontAlgn="auto" hangingPunct="1">
              <a:spcBef>
                <a:spcPts val="1800"/>
              </a:spcBef>
              <a:spcAft>
                <a:spcPts val="0"/>
              </a:spcAft>
              <a:defRPr sz="3959" b="0">
                <a:solidFill>
                  <a:srgbClr val="374151"/>
                </a:solidFill>
                <a:latin typeface="Helvetica"/>
                <a:ea typeface="Helvetica"/>
                <a:cs typeface="Helvetica"/>
                <a:sym typeface="Helvetica"/>
              </a:defRPr>
            </a:pPr>
            <a:r>
              <a:rPr sz="3959" b="0">
                <a:solidFill>
                  <a:srgbClr val="374151"/>
                </a:solidFill>
                <a:latin typeface="Helvetica"/>
                <a:ea typeface="Helvetica"/>
                <a:cs typeface="Helvetica"/>
                <a:sym typeface="Helvetica"/>
              </a:rPr>
              <a:t>Bor: This layer is responsible for producing blocks within the Polygon network. It is compatible with the Ethereum Virtual Machine (EVM) and serves as the foundation for processing and grouping transactions into blocks.</a:t>
            </a:r>
          </a:p>
        </p:txBody>
      </p:sp>
      <p:pic>
        <p:nvPicPr>
          <p:cNvPr id="14340" name="Image" descr="Image">
            <a:extLst>
              <a:ext uri="{FF2B5EF4-FFF2-40B4-BE49-F238E27FC236}">
                <a16:creationId xmlns:a16="http://schemas.microsoft.com/office/drawing/2014/main" id="{B3567AEE-3DAA-31C6-1B4B-EF6146A28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2159000"/>
            <a:ext cx="108331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olygon - Architecture">
            <a:extLst>
              <a:ext uri="{FF2B5EF4-FFF2-40B4-BE49-F238E27FC236}">
                <a16:creationId xmlns:a16="http://schemas.microsoft.com/office/drawing/2014/main" id="{A4AE9B11-7AA0-D0EB-5BB5-C8DC3E689A61}"/>
              </a:ext>
            </a:extLst>
          </p:cNvPr>
          <p:cNvSpPr txBox="1">
            <a:spLocks noGrp="1"/>
          </p:cNvSpPr>
          <p:nvPr>
            <p:ph type="ctrTitle"/>
          </p:nvPr>
        </p:nvSpPr>
        <p:spPr>
          <a:xfrm>
            <a:off x="3968750" y="-2867025"/>
            <a:ext cx="21971000" cy="4648200"/>
          </a:xfrm>
        </p:spPr>
        <p:txBody>
          <a:bodyPr/>
          <a:lstStyle/>
          <a:p>
            <a:pPr defTabSz="2438338" eaLnBrk="1" fontAlgn="auto" hangingPunct="1">
              <a:spcBef>
                <a:spcPts val="0"/>
              </a:spcBef>
              <a:spcAft>
                <a:spcPts val="0"/>
              </a:spcAft>
              <a:defRPr/>
            </a:pPr>
            <a:r>
              <a:t>Polygon - Architecture</a:t>
            </a:r>
          </a:p>
        </p:txBody>
      </p:sp>
      <p:sp>
        <p:nvSpPr>
          <p:cNvPr id="199" name="Within Polygon's architecture, its proof-of-stake sidechain utilizes different layers to harness the capabilities of Ethereum effectively:…">
            <a:extLst>
              <a:ext uri="{FF2B5EF4-FFF2-40B4-BE49-F238E27FC236}">
                <a16:creationId xmlns:a16="http://schemas.microsoft.com/office/drawing/2014/main" id="{C9C41073-C3F0-83AF-B251-767E6F82F139}"/>
              </a:ext>
            </a:extLst>
          </p:cNvPr>
          <p:cNvSpPr txBox="1">
            <a:spLocks noGrp="1"/>
          </p:cNvSpPr>
          <p:nvPr>
            <p:ph type="subTitle" sz="half" idx="1"/>
          </p:nvPr>
        </p:nvSpPr>
        <p:spPr>
          <a:xfrm>
            <a:off x="1609725" y="9215438"/>
            <a:ext cx="21971000" cy="4165600"/>
          </a:xfrm>
        </p:spPr>
        <p:txBody>
          <a:bodyPr>
            <a:normAutofit/>
          </a:bodyPr>
          <a:lstStyle/>
          <a:p>
            <a:pPr defTabSz="411479" eaLnBrk="1" fontAlgn="auto" hangingPunct="1">
              <a:spcBef>
                <a:spcPts val="1800"/>
              </a:spcBef>
              <a:spcAft>
                <a:spcPts val="0"/>
              </a:spcAft>
              <a:defRPr sz="3959" b="0">
                <a:solidFill>
                  <a:srgbClr val="374151"/>
                </a:solidFill>
                <a:latin typeface="Helvetica"/>
                <a:ea typeface="Helvetica"/>
                <a:cs typeface="Helvetica"/>
                <a:sym typeface="Helvetica"/>
              </a:defRPr>
            </a:pPr>
            <a:r>
              <a:rPr sz="3959" b="0">
                <a:solidFill>
                  <a:srgbClr val="374151"/>
                </a:solidFill>
                <a:latin typeface="Helvetica"/>
                <a:ea typeface="Helvetica"/>
                <a:cs typeface="Helvetica"/>
                <a:sym typeface="Helvetica"/>
              </a:rPr>
              <a:t>Within Polygon's architecture, its proof-of-stake sidechain utilizes different layers to harness the capabilities of Ethereum effectively: </a:t>
            </a:r>
          </a:p>
          <a:p>
            <a:pPr defTabSz="411479" eaLnBrk="1" fontAlgn="auto" hangingPunct="1">
              <a:spcBef>
                <a:spcPts val="1800"/>
              </a:spcBef>
              <a:spcAft>
                <a:spcPts val="0"/>
              </a:spcAft>
              <a:defRPr sz="3959" b="0">
                <a:solidFill>
                  <a:srgbClr val="374151"/>
                </a:solidFill>
                <a:latin typeface="Helvetica"/>
                <a:ea typeface="Helvetica"/>
                <a:cs typeface="Helvetica"/>
                <a:sym typeface="Helvetica"/>
              </a:defRPr>
            </a:pPr>
            <a:r>
              <a:rPr sz="3959" b="0">
                <a:solidFill>
                  <a:srgbClr val="374151"/>
                </a:solidFill>
                <a:latin typeface="Helvetica"/>
                <a:ea typeface="Helvetica"/>
                <a:cs typeface="Helvetica"/>
                <a:sym typeface="Helvetica"/>
              </a:rPr>
              <a:t>Heimdall: As a crucial layer, Heimdall performs validator and checkpointing functions within Polygon. It consolidates blocks generated by Bor, grouping them into checkpoints. Heimdall then creates a lightweight hash of these checkpoints and publishes them to the Ethereum mainnet.</a:t>
            </a:r>
          </a:p>
        </p:txBody>
      </p:sp>
      <p:pic>
        <p:nvPicPr>
          <p:cNvPr id="15364" name="Image" descr="Image">
            <a:extLst>
              <a:ext uri="{FF2B5EF4-FFF2-40B4-BE49-F238E27FC236}">
                <a16:creationId xmlns:a16="http://schemas.microsoft.com/office/drawing/2014/main" id="{7F28F0C0-0763-3EFF-7A92-5CE5A8492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2159000"/>
            <a:ext cx="108331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olygon - Architecture">
            <a:extLst>
              <a:ext uri="{FF2B5EF4-FFF2-40B4-BE49-F238E27FC236}">
                <a16:creationId xmlns:a16="http://schemas.microsoft.com/office/drawing/2014/main" id="{30317BBF-AEA2-6BCA-E7E7-CCB1540460C6}"/>
              </a:ext>
            </a:extLst>
          </p:cNvPr>
          <p:cNvSpPr txBox="1">
            <a:spLocks noGrp="1"/>
          </p:cNvSpPr>
          <p:nvPr>
            <p:ph type="ctrTitle"/>
          </p:nvPr>
        </p:nvSpPr>
        <p:spPr>
          <a:xfrm>
            <a:off x="3714750" y="-2503488"/>
            <a:ext cx="21971000" cy="4648201"/>
          </a:xfrm>
        </p:spPr>
        <p:txBody>
          <a:bodyPr/>
          <a:lstStyle/>
          <a:p>
            <a:pPr defTabSz="2438338" eaLnBrk="1" fontAlgn="auto" hangingPunct="1">
              <a:spcBef>
                <a:spcPts val="0"/>
              </a:spcBef>
              <a:spcAft>
                <a:spcPts val="0"/>
              </a:spcAft>
              <a:defRPr/>
            </a:pPr>
            <a:r>
              <a:t>Polygon - Architecture</a:t>
            </a:r>
          </a:p>
        </p:txBody>
      </p:sp>
      <p:sp>
        <p:nvSpPr>
          <p:cNvPr id="204" name="Within Polygon's architecture, its proof-of-stake sidechain utilizes different layers to harness the capabilities of Ethereum effectively:…">
            <a:extLst>
              <a:ext uri="{FF2B5EF4-FFF2-40B4-BE49-F238E27FC236}">
                <a16:creationId xmlns:a16="http://schemas.microsoft.com/office/drawing/2014/main" id="{C8EEBBAD-4E12-70F9-DE3A-6457EB653DD3}"/>
              </a:ext>
            </a:extLst>
          </p:cNvPr>
          <p:cNvSpPr txBox="1">
            <a:spLocks noGrp="1"/>
          </p:cNvSpPr>
          <p:nvPr>
            <p:ph type="subTitle" sz="half" idx="1"/>
          </p:nvPr>
        </p:nvSpPr>
        <p:spPr>
          <a:xfrm>
            <a:off x="1609725" y="9215438"/>
            <a:ext cx="21971000" cy="4165600"/>
          </a:xfrm>
        </p:spPr>
        <p:txBody>
          <a:bodyPr>
            <a:normAutofit/>
          </a:bodyPr>
          <a:lstStyle/>
          <a:p>
            <a:pPr defTabSz="434340" eaLnBrk="1" fontAlgn="auto" hangingPunct="1">
              <a:spcBef>
                <a:spcPts val="1900"/>
              </a:spcBef>
              <a:spcAft>
                <a:spcPts val="0"/>
              </a:spcAft>
              <a:defRPr sz="4180" b="0">
                <a:solidFill>
                  <a:srgbClr val="374151"/>
                </a:solidFill>
                <a:latin typeface="Helvetica"/>
                <a:ea typeface="Helvetica"/>
                <a:cs typeface="Helvetica"/>
                <a:sym typeface="Helvetica"/>
              </a:defRPr>
            </a:pPr>
            <a:r>
              <a:rPr sz="4180" b="0">
                <a:solidFill>
                  <a:srgbClr val="374151"/>
                </a:solidFill>
                <a:latin typeface="Helvetica"/>
                <a:ea typeface="Helvetica"/>
                <a:cs typeface="Helvetica"/>
                <a:sym typeface="Helvetica"/>
              </a:rPr>
              <a:t>Within Polygon's architecture, its proof-of-stake sidechain utilizes different layers to harness the capabilities of Ethereum effectively: </a:t>
            </a:r>
          </a:p>
          <a:p>
            <a:pPr defTabSz="434340" eaLnBrk="1" fontAlgn="auto" hangingPunct="1">
              <a:spcBef>
                <a:spcPts val="1900"/>
              </a:spcBef>
              <a:spcAft>
                <a:spcPts val="0"/>
              </a:spcAft>
              <a:defRPr sz="4180" b="0">
                <a:solidFill>
                  <a:srgbClr val="374151"/>
                </a:solidFill>
                <a:latin typeface="Helvetica"/>
                <a:ea typeface="Helvetica"/>
                <a:cs typeface="Helvetica"/>
                <a:sym typeface="Helvetica"/>
              </a:defRPr>
            </a:pPr>
            <a:r>
              <a:rPr sz="4180" b="0">
                <a:solidFill>
                  <a:srgbClr val="374151"/>
                </a:solidFill>
                <a:latin typeface="Helvetica"/>
                <a:ea typeface="Helvetica"/>
                <a:cs typeface="Helvetica"/>
                <a:sym typeface="Helvetica"/>
              </a:rPr>
              <a:t>Smart Contracts: Smart Contracts on Ethereum Mainnet: Polygon's architecture includes a set of smart contracts deployed on the Ethereum mainnet. These contracts serve important purposes such as facilitating staking of Polygon's native MATIC token and establishing checkpoints.</a:t>
            </a:r>
          </a:p>
        </p:txBody>
      </p:sp>
      <p:pic>
        <p:nvPicPr>
          <p:cNvPr id="16388" name="Image" descr="Image">
            <a:extLst>
              <a:ext uri="{FF2B5EF4-FFF2-40B4-BE49-F238E27FC236}">
                <a16:creationId xmlns:a16="http://schemas.microsoft.com/office/drawing/2014/main" id="{074B4BAB-D685-83D8-9485-8394A0D58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2159000"/>
            <a:ext cx="108331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olygon - Architecture">
            <a:extLst>
              <a:ext uri="{FF2B5EF4-FFF2-40B4-BE49-F238E27FC236}">
                <a16:creationId xmlns:a16="http://schemas.microsoft.com/office/drawing/2014/main" id="{E4361579-EF96-0748-7376-DA228CD8ED62}"/>
              </a:ext>
            </a:extLst>
          </p:cNvPr>
          <p:cNvSpPr txBox="1">
            <a:spLocks noGrp="1"/>
          </p:cNvSpPr>
          <p:nvPr>
            <p:ph type="ctrTitle"/>
          </p:nvPr>
        </p:nvSpPr>
        <p:spPr>
          <a:xfrm>
            <a:off x="3714750" y="-2630488"/>
            <a:ext cx="21971000" cy="4648201"/>
          </a:xfrm>
        </p:spPr>
        <p:txBody>
          <a:bodyPr/>
          <a:lstStyle/>
          <a:p>
            <a:pPr defTabSz="2438338" eaLnBrk="1" fontAlgn="auto" hangingPunct="1">
              <a:spcBef>
                <a:spcPts val="0"/>
              </a:spcBef>
              <a:spcAft>
                <a:spcPts val="0"/>
              </a:spcAft>
              <a:defRPr/>
            </a:pPr>
            <a:r>
              <a:t>Polygon - Architecture</a:t>
            </a:r>
          </a:p>
        </p:txBody>
      </p:sp>
      <p:sp>
        <p:nvSpPr>
          <p:cNvPr id="17411" name="In summary, Polygon's architecture empowers users to stake MATIC tokens on the Ethereum mainnet. These stakers actively participate in the validation process of the Polygon Network. The Bor layer efficiently groups transactions into blocks, while the Hei">
            <a:extLst>
              <a:ext uri="{FF2B5EF4-FFF2-40B4-BE49-F238E27FC236}">
                <a16:creationId xmlns:a16="http://schemas.microsoft.com/office/drawing/2014/main" id="{2B40ECA1-FEEF-2C68-C6BB-2A3BFBC90930}"/>
              </a:ext>
            </a:extLst>
          </p:cNvPr>
          <p:cNvSpPr txBox="1">
            <a:spLocks noGrp="1" noChangeArrowheads="1"/>
          </p:cNvSpPr>
          <p:nvPr>
            <p:ph type="subTitle" sz="half" idx="1"/>
          </p:nvPr>
        </p:nvSpPr>
        <p:spPr>
          <a:xfrm>
            <a:off x="1609725" y="9215438"/>
            <a:ext cx="21971000" cy="4165600"/>
          </a:xfrm>
        </p:spPr>
        <p:txBody>
          <a:bodyPr/>
          <a:lstStyle/>
          <a:p>
            <a:pPr defTabSz="457200" eaLnBrk="1" hangingPunct="1">
              <a:spcBef>
                <a:spcPts val="2000"/>
              </a:spcBef>
            </a:pPr>
            <a:r>
              <a:rPr lang="en-US" altLang="en-US" sz="4400" b="0">
                <a:solidFill>
                  <a:srgbClr val="374151"/>
                </a:solidFill>
                <a:latin typeface="Helvetica" panose="020B0604020202020204" pitchFamily="34" charset="0"/>
                <a:cs typeface="Helvetica" panose="020B0604020202020204" pitchFamily="34" charset="0"/>
                <a:sym typeface="Helvetica" panose="020B0604020202020204" pitchFamily="34" charset="0"/>
              </a:rPr>
              <a:t>In summary, Polygon's architecture empowers users to stake MATIC tokens on the Ethereum mainnet. These stakers actively participate in the validation process of the Polygon Network. The Bor layer efficiently groups transactions into blocks, while the Heimdall layer further consolidates these blocks into checkpoints. Finally, Heimdall publishes a condensed representation of these checkpoints to the Ethereum mainnet, ensuring the network's integrity and reliability.</a:t>
            </a:r>
          </a:p>
        </p:txBody>
      </p:sp>
      <p:pic>
        <p:nvPicPr>
          <p:cNvPr id="17412" name="Image" descr="Image">
            <a:extLst>
              <a:ext uri="{FF2B5EF4-FFF2-40B4-BE49-F238E27FC236}">
                <a16:creationId xmlns:a16="http://schemas.microsoft.com/office/drawing/2014/main" id="{889C64ED-5B0E-3895-3CA0-297767F71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2159000"/>
            <a:ext cx="10833100" cy="66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olygon - Architecture">
            <a:extLst>
              <a:ext uri="{FF2B5EF4-FFF2-40B4-BE49-F238E27FC236}">
                <a16:creationId xmlns:a16="http://schemas.microsoft.com/office/drawing/2014/main" id="{E9E28115-4E43-1C76-DCC3-863F334BE363}"/>
              </a:ext>
            </a:extLst>
          </p:cNvPr>
          <p:cNvSpPr txBox="1">
            <a:spLocks noGrp="1"/>
          </p:cNvSpPr>
          <p:nvPr>
            <p:ph type="ctrTitle"/>
          </p:nvPr>
        </p:nvSpPr>
        <p:spPr>
          <a:xfrm>
            <a:off x="3714750" y="-2630488"/>
            <a:ext cx="21971000" cy="4648201"/>
          </a:xfrm>
        </p:spPr>
        <p:txBody>
          <a:bodyPr/>
          <a:lstStyle/>
          <a:p>
            <a:pPr defTabSz="2438338" eaLnBrk="1" fontAlgn="auto" hangingPunct="1">
              <a:spcBef>
                <a:spcPts val="0"/>
              </a:spcBef>
              <a:spcAft>
                <a:spcPts val="0"/>
              </a:spcAft>
              <a:defRPr/>
            </a:pPr>
            <a:r>
              <a:t>Polygon - Architecture</a:t>
            </a:r>
          </a:p>
        </p:txBody>
      </p:sp>
      <p:sp>
        <p:nvSpPr>
          <p:cNvPr id="214" name="Polygon achieves its speed and cost-effectiveness through a clever mechanism called selective validation and checkpointing. Let's explore how this works in a more educational and engaging manner:…">
            <a:extLst>
              <a:ext uri="{FF2B5EF4-FFF2-40B4-BE49-F238E27FC236}">
                <a16:creationId xmlns:a16="http://schemas.microsoft.com/office/drawing/2014/main" id="{B0BD4129-2439-83D5-EAFC-C43218688C49}"/>
              </a:ext>
            </a:extLst>
          </p:cNvPr>
          <p:cNvSpPr txBox="1">
            <a:spLocks noGrp="1"/>
          </p:cNvSpPr>
          <p:nvPr>
            <p:ph type="subTitle" sz="half" idx="1"/>
          </p:nvPr>
        </p:nvSpPr>
        <p:spPr>
          <a:xfrm>
            <a:off x="1609725" y="9215438"/>
            <a:ext cx="21971000" cy="4165600"/>
          </a:xfrm>
        </p:spPr>
        <p:txBody>
          <a:bodyPr>
            <a:normAutofit/>
          </a:bodyPr>
          <a:lstStyle/>
          <a:p>
            <a:pPr defTabSz="315468" eaLnBrk="1" fontAlgn="auto" hangingPunct="1">
              <a:spcBef>
                <a:spcPts val="1300"/>
              </a:spcBef>
              <a:spcAft>
                <a:spcPts val="0"/>
              </a:spcAft>
              <a:defRPr sz="3036" b="0">
                <a:solidFill>
                  <a:srgbClr val="374151"/>
                </a:solidFill>
                <a:latin typeface="Helvetica"/>
                <a:ea typeface="Helvetica"/>
                <a:cs typeface="Helvetica"/>
                <a:sym typeface="Helvetica"/>
              </a:defRPr>
            </a:pPr>
            <a:r>
              <a:rPr sz="3036" b="0">
                <a:solidFill>
                  <a:srgbClr val="374151"/>
                </a:solidFill>
                <a:latin typeface="Helvetica"/>
                <a:ea typeface="Helvetica"/>
                <a:cs typeface="Helvetica"/>
                <a:sym typeface="Helvetica"/>
              </a:rPr>
              <a:t>Polygon achieves its speed and cost-effectiveness through a clever mechanism called selective validation and checkpointing. Let's explore how this works in a more educational and engaging manner:</a:t>
            </a:r>
          </a:p>
          <a:p>
            <a:pPr defTabSz="315468" eaLnBrk="1" fontAlgn="auto" hangingPunct="1">
              <a:spcBef>
                <a:spcPts val="1300"/>
              </a:spcBef>
              <a:spcAft>
                <a:spcPts val="0"/>
              </a:spcAft>
              <a:defRPr sz="3036" b="0">
                <a:solidFill>
                  <a:srgbClr val="374151"/>
                </a:solidFill>
                <a:latin typeface="Helvetica"/>
                <a:ea typeface="Helvetica"/>
                <a:cs typeface="Helvetica"/>
                <a:sym typeface="Helvetica"/>
              </a:defRPr>
            </a:pPr>
            <a:r>
              <a:rPr sz="3036" b="0">
                <a:solidFill>
                  <a:srgbClr val="374151"/>
                </a:solidFill>
                <a:latin typeface="Helvetica"/>
                <a:ea typeface="Helvetica"/>
                <a:cs typeface="Helvetica"/>
                <a:sym typeface="Helvetica"/>
              </a:rPr>
              <a:t>Imagine a bustling validator community, all working together to process blocks and validate transactions within Polygon. However, if each validator had to validate every single block, the process would be sluggish and resource-intensive, leading to delays and higher costs. That's where Polygon's selective validation approach comes into play.</a:t>
            </a:r>
          </a:p>
          <a:p>
            <a:pPr defTabSz="315468" eaLnBrk="1" fontAlgn="auto" hangingPunct="1">
              <a:spcBef>
                <a:spcPts val="1300"/>
              </a:spcBef>
              <a:spcAft>
                <a:spcPts val="0"/>
              </a:spcAft>
              <a:defRPr sz="3036" b="0">
                <a:solidFill>
                  <a:srgbClr val="374151"/>
                </a:solidFill>
                <a:latin typeface="Helvetica"/>
                <a:ea typeface="Helvetica"/>
                <a:cs typeface="Helvetica"/>
                <a:sym typeface="Helvetica"/>
              </a:defRPr>
            </a:pPr>
            <a:r>
              <a:rPr sz="3036" b="0">
                <a:solidFill>
                  <a:srgbClr val="374151"/>
                </a:solidFill>
                <a:latin typeface="Helvetica"/>
                <a:ea typeface="Helvetica"/>
                <a:cs typeface="Helvetica"/>
                <a:sym typeface="Helvetica"/>
              </a:rPr>
              <a:t>Polygon carefully selects a smaller subset of validators from its vibrant community. These chosen validators collaborate and produce blocks for a specific time period, ensuring efficient and swift processing. Once their time is up, a new subset of validators takes over, keeping the network running smoothly in a continuous rotation.</a:t>
            </a:r>
          </a:p>
        </p:txBody>
      </p:sp>
      <p:pic>
        <p:nvPicPr>
          <p:cNvPr id="18436" name="Image" descr="Image">
            <a:extLst>
              <a:ext uri="{FF2B5EF4-FFF2-40B4-BE49-F238E27FC236}">
                <a16:creationId xmlns:a16="http://schemas.microsoft.com/office/drawing/2014/main" id="{DBC0C413-CFAC-96DF-1BC3-32FED77A8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2779713"/>
            <a:ext cx="878681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olygon - Architecture">
            <a:extLst>
              <a:ext uri="{FF2B5EF4-FFF2-40B4-BE49-F238E27FC236}">
                <a16:creationId xmlns:a16="http://schemas.microsoft.com/office/drawing/2014/main" id="{9D630481-ED10-0A34-6EA5-2F7C883EEB62}"/>
              </a:ext>
            </a:extLst>
          </p:cNvPr>
          <p:cNvSpPr txBox="1">
            <a:spLocks noGrp="1"/>
          </p:cNvSpPr>
          <p:nvPr>
            <p:ph type="ctrTitle"/>
          </p:nvPr>
        </p:nvSpPr>
        <p:spPr>
          <a:xfrm>
            <a:off x="3714750" y="-2630488"/>
            <a:ext cx="21971000" cy="4648201"/>
          </a:xfrm>
        </p:spPr>
        <p:txBody>
          <a:bodyPr/>
          <a:lstStyle/>
          <a:p>
            <a:pPr defTabSz="2438338" eaLnBrk="1" fontAlgn="auto" hangingPunct="1">
              <a:spcBef>
                <a:spcPts val="0"/>
              </a:spcBef>
              <a:spcAft>
                <a:spcPts val="0"/>
              </a:spcAft>
              <a:defRPr/>
            </a:pPr>
            <a:r>
              <a:t>Polygon - Architecture</a:t>
            </a:r>
          </a:p>
        </p:txBody>
      </p:sp>
      <p:sp>
        <p:nvSpPr>
          <p:cNvPr id="219" name="To fortify the security of the network, checkpoints play a crucial role. The Heimdall layer, a vital component within Polygon, takes charge of validating a group of blocks produced by the selected validators in the Bor layer. It then creates a unique has">
            <a:extLst>
              <a:ext uri="{FF2B5EF4-FFF2-40B4-BE49-F238E27FC236}">
                <a16:creationId xmlns:a16="http://schemas.microsoft.com/office/drawing/2014/main" id="{DE6B9AA6-CAAB-9E4D-9D64-D306B3680E58}"/>
              </a:ext>
            </a:extLst>
          </p:cNvPr>
          <p:cNvSpPr txBox="1">
            <a:spLocks noGrp="1"/>
          </p:cNvSpPr>
          <p:nvPr>
            <p:ph type="subTitle" sz="half" idx="1"/>
          </p:nvPr>
        </p:nvSpPr>
        <p:spPr>
          <a:xfrm>
            <a:off x="1206500" y="8226425"/>
            <a:ext cx="21971000" cy="5256213"/>
          </a:xfrm>
        </p:spPr>
        <p:txBody>
          <a:bodyPr>
            <a:normAutofit/>
          </a:bodyPr>
          <a:lstStyle/>
          <a:p>
            <a:pPr defTabSz="297179" eaLnBrk="1" fontAlgn="auto" hangingPunct="1">
              <a:spcBef>
                <a:spcPts val="1300"/>
              </a:spcBef>
              <a:spcAft>
                <a:spcPts val="0"/>
              </a:spcAft>
              <a:defRPr sz="2859" b="0">
                <a:solidFill>
                  <a:srgbClr val="374151"/>
                </a:solidFill>
                <a:latin typeface="Helvetica"/>
                <a:ea typeface="Helvetica"/>
                <a:cs typeface="Helvetica"/>
                <a:sym typeface="Helvetica"/>
              </a:defRPr>
            </a:pPr>
            <a:r>
              <a:rPr sz="2859" b="0">
                <a:solidFill>
                  <a:srgbClr val="374151"/>
                </a:solidFill>
                <a:latin typeface="Helvetica"/>
                <a:ea typeface="Helvetica"/>
                <a:cs typeface="Helvetica"/>
                <a:sym typeface="Helvetica"/>
              </a:rPr>
              <a:t>To fortify the security of the network, checkpoints play a crucial role. The Heimdall layer, a vital component within Polygon, takes charge of validating a group of blocks produced by the selected validators in the Bor layer. It then creates a unique hash, like a condensed summary, representing this group of blocks. This hash is then securely sent to a smart contract deployed on the Ethereum mainnet.</a:t>
            </a:r>
          </a:p>
          <a:p>
            <a:pPr defTabSz="297179" eaLnBrk="1" fontAlgn="auto" hangingPunct="1">
              <a:spcBef>
                <a:spcPts val="1300"/>
              </a:spcBef>
              <a:spcAft>
                <a:spcPts val="0"/>
              </a:spcAft>
              <a:defRPr sz="2859" b="0">
                <a:solidFill>
                  <a:srgbClr val="374151"/>
                </a:solidFill>
                <a:latin typeface="Helvetica"/>
                <a:ea typeface="Helvetica"/>
                <a:cs typeface="Helvetica"/>
                <a:sym typeface="Helvetica"/>
              </a:defRPr>
            </a:pPr>
            <a:r>
              <a:rPr sz="2859" b="0">
                <a:solidFill>
                  <a:srgbClr val="374151"/>
                </a:solidFill>
                <a:latin typeface="Helvetica"/>
                <a:ea typeface="Helvetica"/>
                <a:cs typeface="Helvetica"/>
                <a:sym typeface="Helvetica"/>
              </a:rPr>
              <a:t>Here's where Ethereum serves as a valuable backup hard drive for Polygon's state. By leveraging Ethereum's established security and robustness, Polygon ensures the integrity of its operations. If, at any point, a validator within the network acts maliciously, their staked MATIC tokens on the Ethereum mainnet are slashed, resulting in a significant financial loss for them. This strong economic deterrent maintains the trust and reliability of the Polygon network.</a:t>
            </a:r>
          </a:p>
          <a:p>
            <a:pPr defTabSz="297179" eaLnBrk="1" fontAlgn="auto" hangingPunct="1">
              <a:spcAft>
                <a:spcPts val="0"/>
              </a:spcAft>
              <a:defRPr sz="2859" b="0">
                <a:solidFill>
                  <a:srgbClr val="374151"/>
                </a:solidFill>
                <a:latin typeface="Helvetica"/>
                <a:ea typeface="Helvetica"/>
                <a:cs typeface="Helvetica"/>
                <a:sym typeface="Helvetica"/>
              </a:defRPr>
            </a:pPr>
            <a:r>
              <a:rPr sz="2859" b="0">
                <a:solidFill>
                  <a:srgbClr val="374151"/>
                </a:solidFill>
                <a:latin typeface="Helvetica"/>
                <a:ea typeface="Helvetica"/>
                <a:cs typeface="Helvetica"/>
                <a:sym typeface="Helvetica"/>
              </a:rPr>
              <a:t>In this ingenious way, Polygon combines the advantages of Ethereum's security and stability without burdening every single transaction with the full weight of Ethereum's validation process. By staking and checkpointing on Ethereum, Polygon achieves a balance between efficiency and security, allowing for faster, more cost-effective transactions while ensuring the overall integrity of the network.</a:t>
            </a:r>
          </a:p>
        </p:txBody>
      </p:sp>
      <p:pic>
        <p:nvPicPr>
          <p:cNvPr id="19460" name="Image" descr="Image">
            <a:extLst>
              <a:ext uri="{FF2B5EF4-FFF2-40B4-BE49-F238E27FC236}">
                <a16:creationId xmlns:a16="http://schemas.microsoft.com/office/drawing/2014/main" id="{5B3A5E17-26FF-0A16-5927-4C0D7FDCE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2779713"/>
            <a:ext cx="878681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034A1E-6E05-47A3-B617-E535656935E7}">
  <ds:schemaRefs>
    <ds:schemaRef ds:uri="92b31412-8c8f-44f1-a883-141cef3f34cc"/>
    <ds:schemaRef ds:uri="92e4be8c-5aca-45ec-8e17-deab1f90d7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883C76-7BF1-4CC7-B5FD-CD796C3B48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21_BasicWhite</vt:lpstr>
      <vt:lpstr>Blockchain 101</vt:lpstr>
      <vt:lpstr>Polygon - Architecture</vt:lpstr>
      <vt:lpstr>Polygon - Architecture</vt:lpstr>
      <vt:lpstr>Polygon - Architecture</vt:lpstr>
      <vt:lpstr>Polygon - Architecture</vt:lpstr>
      <vt:lpstr>Polygon - Architecture</vt:lpstr>
      <vt:lpstr>Polygon -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101</dc:title>
  <cp:revision>1</cp:revision>
  <dcterms:modified xsi:type="dcterms:W3CDTF">2023-12-04T12:13:43Z</dcterms:modified>
</cp:coreProperties>
</file>