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57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8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48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8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9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4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1173-29BA-774E-9CF1-E7D58C9A5F6B}" type="datetimeFigureOut">
              <a:rPr lang="ru-RU" smtClean="0"/>
              <a:t>18.12.16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B832-C9A2-3641-80C9-594931666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84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aqx/awesome-pentest" TargetMode="External"/><Relationship Id="rId4" Type="http://schemas.openxmlformats.org/officeDocument/2006/relationships/hyperlink" Target="https://github.com/enaqx/awesome-pentest#network-tools" TargetMode="External"/><Relationship Id="rId5" Type="http://schemas.openxmlformats.org/officeDocument/2006/relationships/hyperlink" Target="https://nmap.org/book/" TargetMode="External"/><Relationship Id="rId6" Type="http://schemas.openxmlformats.org/officeDocument/2006/relationships/hyperlink" Target="https://pen-testing.sans.org/blog/2013/10/08/nmap-cheat-sheet-1-0" TargetMode="External"/><Relationship Id="rId7" Type="http://schemas.openxmlformats.org/officeDocument/2006/relationships/hyperlink" Target="https://highon.coffee/blog/penetration-testing-tools-cheat-sheet/#recon-and-enumeration" TargetMode="External"/><Relationship Id="rId8" Type="http://schemas.openxmlformats.org/officeDocument/2006/relationships/hyperlink" Target="https://nmap.org/book/man-bypass-firewalls-id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tool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Scanning and Enumeration: Getting Down to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CEH Test Prep Video </a:t>
            </a:r>
            <a:r>
              <a:rPr lang="en-US" dirty="0" smtClean="0"/>
              <a:t>Series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1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&amp; enumeration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Information gathering ✔️</a:t>
            </a:r>
          </a:p>
          <a:p>
            <a:r>
              <a:rPr lang="en-US" dirty="0" smtClean="0"/>
              <a:t>Determining network range ✔️</a:t>
            </a:r>
          </a:p>
          <a:p>
            <a:r>
              <a:rPr lang="en-US" dirty="0" smtClean="0"/>
              <a:t>Identifying active machines</a:t>
            </a:r>
          </a:p>
          <a:p>
            <a:r>
              <a:rPr lang="en-US" dirty="0" smtClean="0"/>
              <a:t>Finding open ports &amp; access points</a:t>
            </a:r>
          </a:p>
          <a:p>
            <a:r>
              <a:rPr lang="en-US" dirty="0" smtClean="0"/>
              <a:t>OS and service fingerprinting</a:t>
            </a:r>
          </a:p>
          <a:p>
            <a:r>
              <a:rPr lang="en-US" dirty="0" smtClean="0"/>
              <a:t>Mapping the network</a:t>
            </a:r>
          </a:p>
          <a:p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025205" y="1825625"/>
            <a:ext cx="332859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Objectives:</a:t>
            </a:r>
          </a:p>
          <a:p>
            <a:r>
              <a:rPr lang="en-US" dirty="0" smtClean="0"/>
              <a:t>Targets inventory</a:t>
            </a:r>
          </a:p>
          <a:p>
            <a:r>
              <a:rPr lang="en-US" dirty="0" smtClean="0"/>
              <a:t>Attack entry points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active hosts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Common S/A tools</a:t>
            </a:r>
          </a:p>
          <a:p>
            <a:pPr lvl="2"/>
            <a:r>
              <a:rPr lang="en-US" dirty="0" smtClean="0"/>
              <a:t>ping, telnet, traceroute, </a:t>
            </a:r>
            <a:r>
              <a:rPr lang="en-US" dirty="0" err="1" smtClean="0"/>
              <a:t>netstat</a:t>
            </a:r>
            <a:endParaRPr lang="en-US" dirty="0"/>
          </a:p>
          <a:p>
            <a:pPr lvl="2"/>
            <a:r>
              <a:rPr lang="en-US" dirty="0" err="1" smtClean="0"/>
              <a:t>nbtscan</a:t>
            </a:r>
            <a:r>
              <a:rPr lang="en-US" dirty="0" smtClean="0"/>
              <a:t>, </a:t>
            </a:r>
            <a:r>
              <a:rPr lang="en-US" dirty="0" err="1" smtClean="0"/>
              <a:t>shareEnum</a:t>
            </a:r>
            <a:endParaRPr lang="en-US" dirty="0" smtClean="0"/>
          </a:p>
          <a:p>
            <a:pPr lvl="1"/>
            <a:r>
              <a:rPr lang="en-US" dirty="0" smtClean="0"/>
              <a:t>Protocol scanners</a:t>
            </a:r>
          </a:p>
          <a:p>
            <a:pPr lvl="2"/>
            <a:r>
              <a:rPr lang="en-US" dirty="0" smtClean="0"/>
              <a:t>ICMP scanning (ping sweeps)</a:t>
            </a:r>
          </a:p>
          <a:p>
            <a:pPr lvl="3"/>
            <a:r>
              <a:rPr lang="en-US" dirty="0" smtClean="0"/>
              <a:t>ping, ping </a:t>
            </a:r>
            <a:r>
              <a:rPr lang="en-US" dirty="0"/>
              <a:t>-</a:t>
            </a:r>
            <a:r>
              <a:rPr lang="en-US" dirty="0" smtClean="0"/>
              <a:t>b, </a:t>
            </a:r>
            <a:r>
              <a:rPr lang="en-US" dirty="0" err="1" smtClean="0"/>
              <a:t>nmap</a:t>
            </a:r>
            <a:r>
              <a:rPr lang="en-US" dirty="0" smtClean="0"/>
              <a:t> -</a:t>
            </a:r>
            <a:r>
              <a:rPr lang="en-US" dirty="0" err="1" smtClean="0"/>
              <a:t>sn</a:t>
            </a:r>
            <a:endParaRPr lang="en-US" dirty="0" smtClean="0"/>
          </a:p>
          <a:p>
            <a:pPr lvl="2"/>
            <a:r>
              <a:rPr lang="en-US" dirty="0" smtClean="0"/>
              <a:t>ARP scanning</a:t>
            </a:r>
          </a:p>
          <a:p>
            <a:pPr lvl="3"/>
            <a:r>
              <a:rPr lang="en-US" dirty="0" err="1" smtClean="0"/>
              <a:t>arp</a:t>
            </a:r>
            <a:r>
              <a:rPr lang="en-US" dirty="0" smtClean="0"/>
              <a:t>, </a:t>
            </a:r>
            <a:r>
              <a:rPr lang="en-US" dirty="0" err="1" smtClean="0"/>
              <a:t>arp</a:t>
            </a:r>
            <a:r>
              <a:rPr lang="en-US" dirty="0" smtClean="0"/>
              <a:t> -a, </a:t>
            </a:r>
            <a:r>
              <a:rPr lang="en-US" dirty="0" err="1" smtClean="0"/>
              <a:t>arp</a:t>
            </a:r>
            <a:r>
              <a:rPr lang="en-US" dirty="0" smtClean="0"/>
              <a:t>-scan</a:t>
            </a:r>
          </a:p>
          <a:p>
            <a:pPr lvl="2"/>
            <a:r>
              <a:rPr lang="en-US" dirty="0" smtClean="0"/>
              <a:t>TCP scanning</a:t>
            </a:r>
          </a:p>
          <a:p>
            <a:pPr lvl="3"/>
            <a:r>
              <a:rPr lang="en-US" dirty="0" err="1" smtClean="0"/>
              <a:t>nmap</a:t>
            </a:r>
            <a:r>
              <a:rPr lang="en-US" dirty="0" smtClean="0"/>
              <a:t> -p, </a:t>
            </a:r>
            <a:r>
              <a:rPr lang="en-US" dirty="0" err="1" smtClean="0"/>
              <a:t>masscan</a:t>
            </a:r>
            <a:r>
              <a:rPr lang="en-US" dirty="0" smtClean="0"/>
              <a:t>, </a:t>
            </a:r>
            <a:r>
              <a:rPr lang="en-US" dirty="0" err="1" smtClean="0"/>
              <a:t>zmap</a:t>
            </a:r>
            <a:endParaRPr lang="en-US" dirty="0" smtClean="0"/>
          </a:p>
          <a:p>
            <a:pPr lvl="1"/>
            <a:r>
              <a:rPr lang="en-US" dirty="0" smtClean="0"/>
              <a:t>Custom tools</a:t>
            </a:r>
          </a:p>
          <a:p>
            <a:pPr lvl="2"/>
            <a:r>
              <a:rPr lang="en-US" dirty="0" err="1" smtClean="0"/>
              <a:t>hping</a:t>
            </a:r>
            <a:r>
              <a:rPr lang="en-US" dirty="0" smtClean="0"/>
              <a:t>/</a:t>
            </a:r>
            <a:r>
              <a:rPr lang="en-US" dirty="0" err="1" smtClean="0"/>
              <a:t>nping</a:t>
            </a:r>
            <a:r>
              <a:rPr lang="en-US" dirty="0" smtClean="0"/>
              <a:t>, </a:t>
            </a:r>
            <a:r>
              <a:rPr lang="en-US" dirty="0" err="1" smtClean="0"/>
              <a:t>scapy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Passive</a:t>
            </a:r>
          </a:p>
          <a:p>
            <a:pPr lvl="1"/>
            <a:r>
              <a:rPr lang="en-US" dirty="0" smtClean="0"/>
              <a:t>Sniffing and analyzing broadcast traffic</a:t>
            </a:r>
          </a:p>
          <a:p>
            <a:pPr lvl="2"/>
            <a:r>
              <a:rPr lang="en-US" dirty="0" smtClean="0"/>
              <a:t>Wireshark, </a:t>
            </a:r>
            <a:r>
              <a:rPr lang="en-US" dirty="0" err="1" smtClean="0"/>
              <a:t>tcpdump</a:t>
            </a:r>
            <a:r>
              <a:rPr lang="en-US" dirty="0" smtClean="0"/>
              <a:t>, p0f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0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active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 observation</a:t>
            </a:r>
          </a:p>
          <a:p>
            <a:pPr lvl="1"/>
            <a:r>
              <a:rPr lang="en-US" dirty="0" smtClean="0"/>
              <a:t>Web-browsers, file managers</a:t>
            </a:r>
          </a:p>
          <a:p>
            <a:r>
              <a:rPr lang="en-US" dirty="0" smtClean="0"/>
              <a:t>Manual TCP connection</a:t>
            </a:r>
          </a:p>
          <a:p>
            <a:pPr lvl="1"/>
            <a:r>
              <a:rPr lang="en-US" dirty="0" err="1" smtClean="0"/>
              <a:t>nc</a:t>
            </a:r>
            <a:r>
              <a:rPr lang="en-US" dirty="0" smtClean="0"/>
              <a:t>, </a:t>
            </a:r>
            <a:r>
              <a:rPr lang="en-US" dirty="0" err="1" smtClean="0"/>
              <a:t>netcat</a:t>
            </a:r>
            <a:r>
              <a:rPr lang="en-US" dirty="0" smtClean="0"/>
              <a:t>, </a:t>
            </a:r>
            <a:r>
              <a:rPr lang="en-US" dirty="0" err="1" smtClean="0"/>
              <a:t>ncat</a:t>
            </a:r>
            <a:endParaRPr lang="en-US" dirty="0" smtClean="0"/>
          </a:p>
          <a:p>
            <a:pPr lvl="1"/>
            <a:r>
              <a:rPr lang="en-US" dirty="0" smtClean="0"/>
              <a:t>telnet, </a:t>
            </a:r>
            <a:r>
              <a:rPr lang="en-US" dirty="0" err="1" smtClean="0"/>
              <a:t>ncat</a:t>
            </a:r>
            <a:r>
              <a:rPr lang="en-US" dirty="0" smtClean="0"/>
              <a:t> [-t] [-C]</a:t>
            </a:r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</a:t>
            </a:r>
            <a:r>
              <a:rPr lang="en-US" dirty="0" err="1" smtClean="0"/>
              <a:t>s_client</a:t>
            </a:r>
            <a:r>
              <a:rPr lang="en-US" dirty="0" smtClean="0"/>
              <a:t>, </a:t>
            </a:r>
            <a:r>
              <a:rPr lang="en-US" dirty="0" err="1" smtClean="0"/>
              <a:t>ncat</a:t>
            </a:r>
            <a:r>
              <a:rPr lang="en-US" dirty="0" smtClean="0"/>
              <a:t> --</a:t>
            </a:r>
            <a:r>
              <a:rPr lang="en-US" dirty="0" err="1" smtClean="0"/>
              <a:t>ssl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scanning</a:t>
            </a:r>
          </a:p>
          <a:p>
            <a:pPr lvl="1"/>
            <a:r>
              <a:rPr lang="en-US" dirty="0" err="1" smtClean="0"/>
              <a:t>amap</a:t>
            </a:r>
            <a:r>
              <a:rPr lang="en-US" dirty="0" smtClean="0"/>
              <a:t>, </a:t>
            </a:r>
            <a:r>
              <a:rPr lang="en-US" dirty="0" err="1" smtClean="0"/>
              <a:t>unicornscan</a:t>
            </a:r>
            <a:r>
              <a:rPr lang="en-US" dirty="0" smtClean="0"/>
              <a:t>, </a:t>
            </a:r>
            <a:r>
              <a:rPr lang="en-US" dirty="0" err="1" smtClean="0"/>
              <a:t>superscan</a:t>
            </a:r>
            <a:endParaRPr lang="en-US" dirty="0" smtClean="0"/>
          </a:p>
          <a:p>
            <a:pPr lvl="1"/>
            <a:r>
              <a:rPr lang="en-US" dirty="0" err="1" smtClean="0"/>
              <a:t>masscan</a:t>
            </a:r>
            <a:r>
              <a:rPr lang="en-US" dirty="0" smtClean="0"/>
              <a:t>, </a:t>
            </a:r>
            <a:r>
              <a:rPr lang="en-US" dirty="0" err="1" smtClean="0"/>
              <a:t>zmap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smtClean="0"/>
              <a:t>SYN vs. Connect</a:t>
            </a:r>
          </a:p>
          <a:p>
            <a:pPr lvl="1"/>
            <a:r>
              <a:rPr lang="en-US" dirty="0" smtClean="0"/>
              <a:t>UDP issues</a:t>
            </a:r>
          </a:p>
        </p:txBody>
      </p:sp>
    </p:spTree>
    <p:extLst>
      <p:ext uri="{BB962C8B-B14F-4D97-AF65-F5344CB8AC3E}">
        <p14:creationId xmlns:p14="http://schemas.microsoft.com/office/powerpoint/2010/main" val="1004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and services fingerprinting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in OSes</a:t>
            </a:r>
          </a:p>
          <a:p>
            <a:pPr lvl="1"/>
            <a:r>
              <a:rPr lang="en-US" dirty="0" smtClean="0"/>
              <a:t>TCP/IP stack: TTL, TCP window etc.</a:t>
            </a:r>
          </a:p>
          <a:p>
            <a:pPr lvl="1"/>
            <a:r>
              <a:rPr lang="en-US" dirty="0" smtClean="0"/>
              <a:t>Connection open/close/reset timing</a:t>
            </a:r>
          </a:p>
          <a:p>
            <a:r>
              <a:rPr lang="en-US" dirty="0" smtClean="0"/>
              <a:t>Difference in services</a:t>
            </a:r>
          </a:p>
          <a:p>
            <a:pPr lvl="1"/>
            <a:r>
              <a:rPr lang="en-US" dirty="0" smtClean="0"/>
              <a:t>Banners wording</a:t>
            </a:r>
          </a:p>
          <a:p>
            <a:pPr lvl="1"/>
            <a:r>
              <a:rPr lang="en-US" dirty="0" smtClean="0"/>
              <a:t>Protocol nuances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</a:t>
            </a:r>
          </a:p>
          <a:p>
            <a:pPr lvl="1"/>
            <a:r>
              <a:rPr lang="en-US" dirty="0" err="1" smtClean="0"/>
              <a:t>nmap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O -</a:t>
            </a:r>
            <a:r>
              <a:rPr lang="en-US" dirty="0" err="1" smtClean="0"/>
              <a:t>sV</a:t>
            </a:r>
            <a:r>
              <a:rPr lang="en-US" dirty="0"/>
              <a:t> </a:t>
            </a:r>
            <a:r>
              <a:rPr lang="en-US" dirty="0" smtClean="0"/>
              <a:t>-p-</a:t>
            </a:r>
          </a:p>
          <a:p>
            <a:r>
              <a:rPr lang="en-US" dirty="0" smtClean="0"/>
              <a:t>Protocol-centric</a:t>
            </a:r>
          </a:p>
          <a:p>
            <a:pPr lvl="1"/>
            <a:r>
              <a:rPr lang="en-US" dirty="0" err="1" smtClean="0"/>
              <a:t>snmpwalk</a:t>
            </a:r>
            <a:endParaRPr lang="en-US" dirty="0" smtClean="0"/>
          </a:p>
          <a:p>
            <a:pPr lvl="1"/>
            <a:r>
              <a:rPr lang="en-US" dirty="0" err="1" smtClean="0"/>
              <a:t>nbtscan</a:t>
            </a:r>
            <a:endParaRPr lang="en-US" dirty="0" smtClean="0"/>
          </a:p>
          <a:p>
            <a:pPr lvl="1"/>
            <a:r>
              <a:rPr lang="en-US" dirty="0" smtClean="0"/>
              <a:t>enum4linux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mapping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Topology mapping </a:t>
            </a:r>
          </a:p>
          <a:p>
            <a:pPr lvl="1"/>
            <a:r>
              <a:rPr lang="en-US" dirty="0" err="1" smtClean="0"/>
              <a:t>Zenmap</a:t>
            </a:r>
            <a:endParaRPr lang="en-US" dirty="0" smtClean="0"/>
          </a:p>
          <a:p>
            <a:pPr lvl="1"/>
            <a:r>
              <a:rPr lang="en-US" dirty="0" err="1" smtClean="0"/>
              <a:t>Maltego</a:t>
            </a:r>
            <a:endParaRPr lang="en-US" dirty="0" smtClean="0"/>
          </a:p>
          <a:p>
            <a:pPr lvl="1"/>
            <a:r>
              <a:rPr lang="en-US" dirty="0" smtClean="0"/>
              <a:t>Visio</a:t>
            </a:r>
          </a:p>
          <a:p>
            <a:endParaRPr lang="en-US" dirty="0" smtClean="0"/>
          </a:p>
          <a:p>
            <a:r>
              <a:rPr lang="en-US" dirty="0"/>
              <a:t>Evidence handling </a:t>
            </a:r>
          </a:p>
          <a:p>
            <a:pPr lvl="1"/>
            <a:r>
              <a:rPr lang="en-US" dirty="0"/>
              <a:t>Excel</a:t>
            </a:r>
          </a:p>
          <a:p>
            <a:pPr lvl="1"/>
            <a:r>
              <a:rPr lang="en-US" dirty="0" err="1"/>
              <a:t>CherryTree</a:t>
            </a:r>
            <a:endParaRPr lang="en-US" dirty="0"/>
          </a:p>
          <a:p>
            <a:pPr lvl="1"/>
            <a:r>
              <a:rPr lang="en-US" dirty="0"/>
              <a:t>Growly Notes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Evernote</a:t>
            </a:r>
          </a:p>
          <a:p>
            <a:pPr lvl="1"/>
            <a:r>
              <a:rPr lang="en-US" dirty="0"/>
              <a:t>OneNote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 issues</a:t>
            </a:r>
          </a:p>
          <a:p>
            <a:pPr lvl="1"/>
            <a:r>
              <a:rPr lang="en-US" dirty="0" smtClean="0"/>
              <a:t>Use of VPN on external </a:t>
            </a:r>
            <a:r>
              <a:rPr lang="en-US" dirty="0" err="1" smtClean="0"/>
              <a:t>pentests</a:t>
            </a:r>
            <a:endParaRPr lang="en-US" dirty="0" smtClean="0"/>
          </a:p>
          <a:p>
            <a:pPr lvl="1"/>
            <a:r>
              <a:rPr lang="en-US" dirty="0" smtClean="0"/>
              <a:t>Use of VPN on </a:t>
            </a:r>
            <a:r>
              <a:rPr lang="en-US" dirty="0" smtClean="0"/>
              <a:t>internal </a:t>
            </a:r>
            <a:r>
              <a:rPr lang="en-US" dirty="0" err="1" smtClean="0"/>
              <a:t>pentests</a:t>
            </a:r>
            <a:endParaRPr lang="en-US" dirty="0" smtClean="0"/>
          </a:p>
          <a:p>
            <a:pPr lvl="1"/>
            <a:r>
              <a:rPr lang="en-US" dirty="0" smtClean="0"/>
              <a:t>Use of Tor and HTTP proxies</a:t>
            </a:r>
            <a:endParaRPr lang="en-US" dirty="0"/>
          </a:p>
          <a:p>
            <a:pPr lvl="1"/>
            <a:r>
              <a:rPr lang="en-US" dirty="0" smtClean="0"/>
              <a:t>Firewall evasion techniques</a:t>
            </a:r>
          </a:p>
          <a:p>
            <a:endParaRPr lang="en-US" dirty="0" smtClean="0"/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Tools </a:t>
            </a:r>
          </a:p>
          <a:p>
            <a:pPr lvl="1"/>
            <a:r>
              <a:rPr lang="en-US" dirty="0"/>
              <a:t>Security Tools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sectools.org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Awesome Penetration Testing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github.com/enaqx/awesome-pentest</a:t>
            </a:r>
            <a:endParaRPr lang="en-US" dirty="0" smtClean="0"/>
          </a:p>
          <a:p>
            <a:pPr lvl="2"/>
            <a:r>
              <a:rPr lang="en-US" dirty="0"/>
              <a:t>Network Tools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github.com/enaqx/awesome-pentest#network-tools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Reading</a:t>
            </a:r>
          </a:p>
          <a:p>
            <a:pPr lvl="1"/>
            <a:r>
              <a:rPr lang="en-US" dirty="0" err="1" smtClean="0"/>
              <a:t>Nmap</a:t>
            </a:r>
            <a:r>
              <a:rPr lang="en-US" dirty="0"/>
              <a:t> </a:t>
            </a:r>
            <a:r>
              <a:rPr lang="en-US" dirty="0" smtClean="0"/>
              <a:t>book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://nmap.org/book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SANS </a:t>
            </a:r>
            <a:r>
              <a:rPr lang="en-US" dirty="0" err="1" smtClean="0"/>
              <a:t>nmap</a:t>
            </a:r>
            <a:r>
              <a:rPr lang="en-US" dirty="0"/>
              <a:t> cheat sheet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pen-testing.sans.org/blog/2013/10/08/nmap-cheat-sheet-1-0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Pentest Tools Cheat </a:t>
            </a:r>
            <a:r>
              <a:rPr lang="en-US" dirty="0" smtClean="0"/>
              <a:t>Sheet – </a:t>
            </a:r>
            <a:r>
              <a:rPr lang="en-US" dirty="0"/>
              <a:t>Recon and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https://highon.coffee/blog/penetration-testing-tools-cheat-sheet/#</a:t>
            </a:r>
            <a:r>
              <a:rPr lang="en-US" dirty="0" smtClean="0">
                <a:hlinkClick r:id="rId7"/>
              </a:rPr>
              <a:t>recon-and-enumeration</a:t>
            </a:r>
            <a:endParaRPr lang="en-US" dirty="0" smtClean="0"/>
          </a:p>
          <a:p>
            <a:pPr lvl="1"/>
            <a:r>
              <a:rPr lang="en-US" dirty="0"/>
              <a:t>Firewall/IDS Evasion and </a:t>
            </a:r>
            <a:r>
              <a:rPr lang="en-US" dirty="0" smtClean="0"/>
              <a:t>Spoofing 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nmap.org/book/man-bypass-firewalls-ids.html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293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Scanning and Enumeration: Getting Down to Business</vt:lpstr>
      <vt:lpstr>Scanning &amp; enumeration</vt:lpstr>
      <vt:lpstr>Identifying active hosts</vt:lpstr>
      <vt:lpstr>Identifying active services</vt:lpstr>
      <vt:lpstr>OS and services fingerprinting</vt:lpstr>
      <vt:lpstr>Network mapping</vt:lpstr>
      <vt:lpstr>References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sapran@gmail.com</dc:creator>
  <cp:lastModifiedBy>sapran@gmail.com</cp:lastModifiedBy>
  <cp:revision>129</cp:revision>
  <dcterms:created xsi:type="dcterms:W3CDTF">2016-12-05T13:16:34Z</dcterms:created>
  <dcterms:modified xsi:type="dcterms:W3CDTF">2016-12-18T14:02:37Z</dcterms:modified>
</cp:coreProperties>
</file>