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4" r:id="rId4"/>
    <p:sldId id="262" r:id="rId5"/>
    <p:sldId id="257" r:id="rId6"/>
    <p:sldId id="265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8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27.12.16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0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27.12.16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48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27.12.16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08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27.12.16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58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27.12.16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51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27.12.16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89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27.12.16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7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27.12.16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95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27.12.16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99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27.12.16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94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27.12.16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9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1173-29BA-774E-9CF1-E7D58C9A5F6B}" type="datetimeFigureOut">
              <a:rPr lang="ru-RU" smtClean="0"/>
              <a:t>27.12.16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84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file:///I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oit-db.com/" TargetMode="External"/><Relationship Id="rId4" Type="http://schemas.openxmlformats.org/officeDocument/2006/relationships/hyperlink" Target="http://www.volatilityfoundation.org/" TargetMode="External"/><Relationship Id="rId5" Type="http://schemas.openxmlformats.org/officeDocument/2006/relationships/hyperlink" Target="http://www.kon-boot.com/" TargetMode="External"/><Relationship Id="rId6" Type="http://schemas.openxmlformats.org/officeDocument/2006/relationships/hyperlink" Target="https://googleprojectzero.blogspot.com/2015/06/what-is-good-memory-corruption.html" TargetMode="External"/><Relationship Id="rId7" Type="http://schemas.openxmlformats.org/officeDocument/2006/relationships/hyperlink" Target="http://www.fuzzysecurity.com/tutorials/16.html" TargetMode="External"/><Relationship Id="rId8" Type="http://schemas.openxmlformats.org/officeDocument/2006/relationships/hyperlink" Target="https://www.coursera.org/learn/software-security" TargetMode="External"/><Relationship Id="rId9" Type="http://schemas.openxmlformats.org/officeDocument/2006/relationships/hyperlink" Target="http://phrack.org/issues/49/14.html#article" TargetMode="External"/><Relationship Id="rId10" Type="http://schemas.openxmlformats.org/officeDocument/2006/relationships/hyperlink" Target="https://whiskeycola.wordpress.com/2008/05/07/ipc-share-exploi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apid7/metasploit-framewor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Attacking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CEH Test Prep Video </a:t>
            </a:r>
            <a:r>
              <a:rPr lang="en-US" dirty="0" smtClean="0"/>
              <a:t>Series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12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security </a:t>
            </a:r>
            <a:r>
              <a:rPr lang="en-US" dirty="0" smtClean="0"/>
              <a:t>overview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Windows Architecture</a:t>
            </a:r>
          </a:p>
          <a:p>
            <a:pPr lvl="1"/>
            <a:r>
              <a:rPr lang="en-US" dirty="0" smtClean="0"/>
              <a:t>Bootstrap process</a:t>
            </a:r>
          </a:p>
          <a:p>
            <a:pPr lvl="1"/>
            <a:r>
              <a:rPr lang="en-US" dirty="0" smtClean="0"/>
              <a:t>Memory segments</a:t>
            </a:r>
          </a:p>
          <a:p>
            <a:pPr lvl="1"/>
            <a:r>
              <a:rPr lang="en-US" dirty="0" smtClean="0"/>
              <a:t>File systems</a:t>
            </a:r>
          </a:p>
          <a:p>
            <a:pPr lvl="1"/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Protection rings</a:t>
            </a:r>
          </a:p>
          <a:p>
            <a:pPr lvl="1"/>
            <a:r>
              <a:rPr lang="en-US" dirty="0" smtClean="0"/>
              <a:t>Permissions</a:t>
            </a:r>
            <a:endParaRPr lang="en-US" dirty="0"/>
          </a:p>
          <a:p>
            <a:r>
              <a:rPr lang="en-US" dirty="0" smtClean="0"/>
              <a:t>Credentials </a:t>
            </a:r>
            <a:r>
              <a:rPr lang="en-US" dirty="0"/>
              <a:t>Security</a:t>
            </a:r>
          </a:p>
          <a:p>
            <a:pPr lvl="1"/>
            <a:r>
              <a:rPr lang="en-US" dirty="0"/>
              <a:t>Security Accounts Manager (SAM)</a:t>
            </a:r>
          </a:p>
          <a:p>
            <a:pPr lvl="1"/>
            <a:r>
              <a:rPr lang="en-US" dirty="0"/>
              <a:t>LANMAN (LM) and </a:t>
            </a:r>
            <a:r>
              <a:rPr lang="en-US" dirty="0" smtClean="0"/>
              <a:t>NTLMv2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Memory </a:t>
            </a:r>
            <a:r>
              <a:rPr lang="en-US" dirty="0"/>
              <a:t>Corruption</a:t>
            </a:r>
          </a:p>
          <a:p>
            <a:pPr lvl="1"/>
            <a:r>
              <a:rPr lang="en-US" dirty="0"/>
              <a:t>Stack corruption (buffer overflow)</a:t>
            </a:r>
          </a:p>
          <a:p>
            <a:pPr lvl="1"/>
            <a:r>
              <a:rPr lang="en-US" dirty="0"/>
              <a:t>Use-after-free</a:t>
            </a:r>
          </a:p>
          <a:p>
            <a:pPr lvl="1"/>
            <a:r>
              <a:rPr lang="en-US" dirty="0"/>
              <a:t>Heap corruption, heap overflow, type confusion</a:t>
            </a:r>
          </a:p>
          <a:p>
            <a:pPr lvl="1"/>
            <a:r>
              <a:rPr lang="en-US" dirty="0"/>
              <a:t>DEP and ASLR</a:t>
            </a:r>
          </a:p>
          <a:p>
            <a:r>
              <a:rPr lang="en-US" dirty="0"/>
              <a:t>Memory or “binary” </a:t>
            </a:r>
            <a:r>
              <a:rPr lang="en-US" dirty="0" smtClean="0"/>
              <a:t>exploitation</a:t>
            </a:r>
            <a:endParaRPr lang="en-US" dirty="0"/>
          </a:p>
          <a:p>
            <a:pPr lvl="1"/>
            <a:r>
              <a:rPr lang="en-US" dirty="0" err="1"/>
              <a:t>OllyDbg</a:t>
            </a:r>
            <a:r>
              <a:rPr lang="en-US" dirty="0"/>
              <a:t>, GDB, Immunity Debugger, IDA Pro</a:t>
            </a:r>
          </a:p>
          <a:p>
            <a:pPr lvl="1"/>
            <a:r>
              <a:rPr lang="en-US" dirty="0" smtClean="0"/>
              <a:t>Metasploit</a:t>
            </a:r>
          </a:p>
          <a:p>
            <a:pPr lvl="1"/>
            <a:r>
              <a:rPr lang="en-US" dirty="0" smtClean="0"/>
              <a:t>Public/private exploits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729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Hacking Basics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Windows enumeration specifics</a:t>
            </a:r>
          </a:p>
          <a:p>
            <a:pPr lvl="1"/>
            <a:r>
              <a:rPr lang="en-US" dirty="0" smtClean="0"/>
              <a:t>IPC</a:t>
            </a:r>
          </a:p>
          <a:p>
            <a:pPr lvl="1"/>
            <a:r>
              <a:rPr lang="en-US" dirty="0" smtClean="0"/>
              <a:t>SNMP</a:t>
            </a:r>
          </a:p>
          <a:p>
            <a:r>
              <a:rPr lang="en-US" dirty="0" smtClean="0"/>
              <a:t>Windows hacking</a:t>
            </a:r>
          </a:p>
          <a:p>
            <a:pPr lvl="1"/>
            <a:r>
              <a:rPr lang="en-US" dirty="0" smtClean="0"/>
              <a:t>Password guessing</a:t>
            </a:r>
          </a:p>
          <a:p>
            <a:pPr lvl="1"/>
            <a:r>
              <a:rPr lang="en-US" dirty="0" smtClean="0"/>
              <a:t>Dumping password hashes</a:t>
            </a:r>
          </a:p>
          <a:p>
            <a:pPr lvl="1"/>
            <a:r>
              <a:rPr lang="en-US" dirty="0" smtClean="0"/>
              <a:t>Dumping </a:t>
            </a:r>
            <a:r>
              <a:rPr lang="en-US" dirty="0" err="1" smtClean="0"/>
              <a:t>cleartext</a:t>
            </a:r>
            <a:r>
              <a:rPr lang="en-US" dirty="0" smtClean="0"/>
              <a:t> passwords</a:t>
            </a:r>
          </a:p>
          <a:p>
            <a:pPr lvl="1"/>
            <a:r>
              <a:rPr lang="en-US" dirty="0" smtClean="0"/>
              <a:t>Privilege escalation</a:t>
            </a:r>
            <a:endParaRPr lang="en-US" dirty="0"/>
          </a:p>
          <a:p>
            <a:pPr lvl="1"/>
            <a:r>
              <a:rPr lang="en-US" dirty="0" smtClean="0"/>
              <a:t>Remote exploitation</a:t>
            </a:r>
          </a:p>
          <a:p>
            <a:pPr lvl="1"/>
            <a:r>
              <a:rPr lang="en-US" dirty="0" smtClean="0"/>
              <a:t>Post-exploitation</a:t>
            </a:r>
          </a:p>
          <a:p>
            <a:pPr lvl="1"/>
            <a:r>
              <a:rPr lang="en-US" dirty="0" smtClean="0"/>
              <a:t>Key-loggers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Enumeration tools</a:t>
            </a:r>
          </a:p>
          <a:p>
            <a:pPr lvl="1"/>
            <a:r>
              <a:rPr lang="en-US" dirty="0" err="1" smtClean="0"/>
              <a:t>nbtstat</a:t>
            </a:r>
            <a:r>
              <a:rPr lang="en-US" dirty="0" smtClean="0"/>
              <a:t> -a</a:t>
            </a:r>
          </a:p>
          <a:p>
            <a:pPr lvl="1"/>
            <a:r>
              <a:rPr lang="en-US" dirty="0" smtClean="0"/>
              <a:t>enum4linux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nmpwalk</a:t>
            </a:r>
            <a:endParaRPr lang="en-US" dirty="0" smtClean="0"/>
          </a:p>
          <a:p>
            <a:r>
              <a:rPr lang="en-US" dirty="0" smtClean="0"/>
              <a:t>Password cracking tools</a:t>
            </a:r>
          </a:p>
          <a:p>
            <a:pPr lvl="1"/>
            <a:r>
              <a:rPr lang="en-US" dirty="0" smtClean="0"/>
              <a:t>John (the Ripper), Cain, L0phtcrack</a:t>
            </a:r>
          </a:p>
          <a:p>
            <a:pPr lvl="1"/>
            <a:r>
              <a:rPr lang="en-US" dirty="0" err="1" smtClean="0"/>
              <a:t>HashDump</a:t>
            </a:r>
            <a:endParaRPr lang="en-US" dirty="0" smtClean="0"/>
          </a:p>
          <a:p>
            <a:pPr lvl="1"/>
            <a:r>
              <a:rPr lang="en-US" dirty="0" smtClean="0"/>
              <a:t>WCE</a:t>
            </a:r>
          </a:p>
          <a:p>
            <a:r>
              <a:rPr lang="en-US" dirty="0" smtClean="0"/>
              <a:t>Metasploit Framework (MSF)</a:t>
            </a:r>
          </a:p>
          <a:p>
            <a:r>
              <a:rPr lang="en-US" dirty="0" smtClean="0"/>
              <a:t>”Manual” exploitation</a:t>
            </a:r>
          </a:p>
          <a:p>
            <a:r>
              <a:rPr lang="en-US" dirty="0" smtClean="0"/>
              <a:t>Legit tools</a:t>
            </a:r>
          </a:p>
          <a:p>
            <a:pPr lvl="1"/>
            <a:r>
              <a:rPr lang="en-US" dirty="0" smtClean="0"/>
              <a:t>Windows </a:t>
            </a:r>
            <a:r>
              <a:rPr lang="en-US" dirty="0" err="1" smtClean="0"/>
              <a:t>Sysinternals</a:t>
            </a:r>
            <a:endParaRPr lang="en-US" dirty="0" smtClean="0"/>
          </a:p>
          <a:p>
            <a:pPr lvl="1"/>
            <a:r>
              <a:rPr lang="en-US" dirty="0" smtClean="0"/>
              <a:t>PowerShell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78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</a:t>
            </a:r>
            <a:r>
              <a:rPr lang="en-US" dirty="0" smtClean="0"/>
              <a:t>Access </a:t>
            </a:r>
            <a:r>
              <a:rPr lang="en-US" dirty="0"/>
              <a:t>and Privilege Escalation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Privilege escalation</a:t>
            </a:r>
          </a:p>
          <a:p>
            <a:pPr lvl="1"/>
            <a:r>
              <a:rPr lang="en-US" dirty="0" smtClean="0"/>
              <a:t>Horizontal and vertical</a:t>
            </a:r>
          </a:p>
          <a:p>
            <a:pPr lvl="1"/>
            <a:r>
              <a:rPr lang="en-US" dirty="0" smtClean="0"/>
              <a:t>Local exploits if not fixed</a:t>
            </a:r>
          </a:p>
          <a:p>
            <a:pPr lvl="1"/>
            <a:r>
              <a:rPr lang="en-US" dirty="0" smtClean="0"/>
              <a:t>Unattended install leftovers</a:t>
            </a:r>
          </a:p>
          <a:p>
            <a:pPr lvl="1"/>
            <a:r>
              <a:rPr lang="en-US" dirty="0" smtClean="0"/>
              <a:t>Group policy snooping</a:t>
            </a:r>
          </a:p>
          <a:p>
            <a:pPr lvl="1"/>
            <a:r>
              <a:rPr lang="en-US" dirty="0" smtClean="0"/>
              <a:t>Service permissions misuse</a:t>
            </a:r>
          </a:p>
          <a:p>
            <a:r>
              <a:rPr lang="en-US" dirty="0" smtClean="0"/>
              <a:t>Covering tracks</a:t>
            </a:r>
          </a:p>
          <a:p>
            <a:pPr lvl="1"/>
            <a:r>
              <a:rPr lang="en-US" dirty="0" err="1" smtClean="0"/>
              <a:t>auditpol</a:t>
            </a:r>
            <a:r>
              <a:rPr lang="en-US" dirty="0" smtClean="0"/>
              <a:t> </a:t>
            </a:r>
            <a:r>
              <a:rPr lang="en-US" dirty="0" smtClean="0">
                <a:hlinkClick r:id="rId2" action="ppaction://hlinkfile"/>
              </a:rPr>
              <a:t>\\IP</a:t>
            </a:r>
            <a:r>
              <a:rPr lang="en-US" dirty="0" smtClean="0"/>
              <a:t> /disable</a:t>
            </a:r>
          </a:p>
          <a:p>
            <a:pPr lvl="1"/>
            <a:r>
              <a:rPr lang="en-US" dirty="0" err="1" smtClean="0"/>
              <a:t>elsave</a:t>
            </a:r>
            <a:r>
              <a:rPr lang="en-US" dirty="0" smtClean="0"/>
              <a:t> -s </a:t>
            </a:r>
            <a:r>
              <a:rPr lang="en-US" dirty="0" smtClean="0">
                <a:hlinkClick r:id="rId2" action="ppaction://hlinkfile"/>
              </a:rPr>
              <a:t>\\IP</a:t>
            </a:r>
            <a:r>
              <a:rPr lang="en-US" dirty="0" smtClean="0"/>
              <a:t> -l “Security” -C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 for lateral movement</a:t>
            </a:r>
          </a:p>
          <a:p>
            <a:pPr lvl="1"/>
            <a:r>
              <a:rPr lang="en-US" dirty="0" smtClean="0"/>
              <a:t>Metasploit Meterpreter post-modules</a:t>
            </a:r>
          </a:p>
          <a:p>
            <a:pPr lvl="1"/>
            <a:r>
              <a:rPr lang="en-US" dirty="0" smtClean="0"/>
              <a:t>Public exploits</a:t>
            </a:r>
          </a:p>
          <a:p>
            <a:pPr lvl="1"/>
            <a:r>
              <a:rPr lang="en-US" dirty="0" smtClean="0"/>
              <a:t>Windows command-line tools</a:t>
            </a:r>
          </a:p>
          <a:p>
            <a:pPr lvl="2"/>
            <a:r>
              <a:rPr lang="en-US" dirty="0" smtClean="0"/>
              <a:t>wmic, </a:t>
            </a:r>
            <a:r>
              <a:rPr lang="en-US" dirty="0" err="1" smtClean="0"/>
              <a:t>sc</a:t>
            </a:r>
            <a:endParaRPr lang="en-US" dirty="0" smtClean="0"/>
          </a:p>
          <a:p>
            <a:pPr lvl="2"/>
            <a:r>
              <a:rPr lang="en-US" dirty="0" smtClean="0"/>
              <a:t>net view/use/session/service</a:t>
            </a:r>
          </a:p>
          <a:p>
            <a:pPr lvl="2"/>
            <a:r>
              <a:rPr lang="en-US" dirty="0" err="1" smtClean="0"/>
              <a:t>powershell</a:t>
            </a:r>
            <a:endParaRPr lang="en-US" dirty="0" smtClean="0"/>
          </a:p>
          <a:p>
            <a:r>
              <a:rPr lang="en-US" dirty="0" smtClean="0"/>
              <a:t>Physical access considerations</a:t>
            </a:r>
          </a:p>
          <a:p>
            <a:pPr lvl="1"/>
            <a:r>
              <a:rPr lang="en-US" dirty="0" err="1" smtClean="0"/>
              <a:t>Kon</a:t>
            </a:r>
            <a:r>
              <a:rPr lang="en-US" dirty="0" smtClean="0"/>
              <a:t>-Boot</a:t>
            </a:r>
          </a:p>
        </p:txBody>
      </p:sp>
    </p:spTree>
    <p:extLst>
      <p:ext uri="{BB962C8B-B14F-4D97-AF65-F5344CB8AC3E}">
        <p14:creationId xmlns:p14="http://schemas.microsoft.com/office/powerpoint/2010/main" val="116050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Dumping Hashes and Cracking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LM vs NTLM</a:t>
            </a:r>
          </a:p>
          <a:p>
            <a:pPr lvl="1"/>
            <a:r>
              <a:rPr lang="en-US" dirty="0" smtClean="0"/>
              <a:t>Case (in)sensitivity</a:t>
            </a:r>
            <a:endParaRPr lang="en-US" dirty="0"/>
          </a:p>
          <a:p>
            <a:pPr lvl="1"/>
            <a:r>
              <a:rPr lang="en-US" dirty="0" smtClean="0"/>
              <a:t>Alphabets of 142 and</a:t>
            </a:r>
            <a:r>
              <a:rPr lang="en-US" dirty="0"/>
              <a:t> 65,536</a:t>
            </a:r>
            <a:r>
              <a:rPr lang="en-US" dirty="0" smtClean="0"/>
              <a:t> (all Unicode) characters respectively</a:t>
            </a:r>
            <a:endParaRPr lang="en-US" dirty="0"/>
          </a:p>
          <a:p>
            <a:pPr lvl="1"/>
            <a:r>
              <a:rPr lang="en-US" dirty="0" smtClean="0"/>
              <a:t>NTLM calculates </a:t>
            </a:r>
            <a:r>
              <a:rPr lang="en-US" dirty="0"/>
              <a:t>the </a:t>
            </a:r>
            <a:r>
              <a:rPr lang="en-US" dirty="0" smtClean="0"/>
              <a:t>hash for entire password, LM splits </a:t>
            </a:r>
            <a:r>
              <a:rPr lang="en-US" dirty="0"/>
              <a:t>the password into two 7-character chunks, padding as </a:t>
            </a:r>
            <a:r>
              <a:rPr lang="en-US" dirty="0" smtClean="0"/>
              <a:t>necessary</a:t>
            </a:r>
            <a:endParaRPr lang="en-US" dirty="0"/>
          </a:p>
          <a:p>
            <a:r>
              <a:rPr lang="en-US" dirty="0" smtClean="0"/>
              <a:t>Active Directory specifics</a:t>
            </a:r>
          </a:p>
          <a:p>
            <a:pPr lvl="1"/>
            <a:r>
              <a:rPr lang="en-US" dirty="0" smtClean="0"/>
              <a:t>Kerberos and LDAP</a:t>
            </a:r>
          </a:p>
          <a:p>
            <a:pPr lvl="1"/>
            <a:r>
              <a:rPr lang="en-US" dirty="0" smtClean="0"/>
              <a:t>Sessions caching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Password </a:t>
            </a:r>
            <a:r>
              <a:rPr lang="en-US" dirty="0"/>
              <a:t>hacking </a:t>
            </a:r>
            <a:r>
              <a:rPr lang="en-US" dirty="0" smtClean="0"/>
              <a:t>principles</a:t>
            </a:r>
          </a:p>
          <a:p>
            <a:pPr lvl="1"/>
            <a:r>
              <a:rPr lang="en-US" dirty="0" smtClean="0"/>
              <a:t>Online and offline password attacks</a:t>
            </a:r>
            <a:endParaRPr lang="en-US" dirty="0"/>
          </a:p>
          <a:p>
            <a:pPr lvl="1"/>
            <a:r>
              <a:rPr lang="en-US" dirty="0"/>
              <a:t>Dumping from SAM &amp; </a:t>
            </a:r>
            <a:r>
              <a:rPr lang="en-US" dirty="0" smtClean="0"/>
              <a:t>RAM</a:t>
            </a:r>
            <a:endParaRPr lang="en-US" dirty="0"/>
          </a:p>
          <a:p>
            <a:pPr lvl="1"/>
            <a:r>
              <a:rPr lang="en-US" dirty="0"/>
              <a:t>Rainbow </a:t>
            </a:r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Brute force</a:t>
            </a:r>
            <a:endParaRPr lang="en-US" dirty="0"/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JTR, WCE, </a:t>
            </a:r>
            <a:r>
              <a:rPr lang="en-US" dirty="0" err="1" smtClean="0"/>
              <a:t>mimikatz</a:t>
            </a:r>
            <a:r>
              <a:rPr lang="en-US" dirty="0" smtClean="0"/>
              <a:t>, MSF post-</a:t>
            </a:r>
          </a:p>
          <a:p>
            <a:pPr lvl="1"/>
            <a:r>
              <a:rPr lang="en-US" dirty="0" smtClean="0"/>
              <a:t>Volatility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Attacking Basics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Linux vs Windows (architecture)</a:t>
            </a:r>
          </a:p>
          <a:p>
            <a:pPr lvl="1"/>
            <a:r>
              <a:rPr lang="en-US" dirty="0" smtClean="0"/>
              <a:t>Differences in file systems structure</a:t>
            </a:r>
          </a:p>
          <a:p>
            <a:pPr lvl="1"/>
            <a:r>
              <a:rPr lang="en-US" dirty="0"/>
              <a:t>Differences in memory and process execution</a:t>
            </a:r>
          </a:p>
          <a:p>
            <a:pPr lvl="1"/>
            <a:r>
              <a:rPr lang="en-US" dirty="0" smtClean="0"/>
              <a:t>Device files</a:t>
            </a:r>
          </a:p>
          <a:p>
            <a:pPr lvl="1"/>
            <a:r>
              <a:rPr lang="en-US" dirty="0" smtClean="0"/>
              <a:t>Differences in access control</a:t>
            </a:r>
          </a:p>
          <a:p>
            <a:pPr lvl="1"/>
            <a:r>
              <a:rPr lang="en-US" dirty="0" smtClean="0"/>
              <a:t>Differences in user environment</a:t>
            </a:r>
          </a:p>
          <a:p>
            <a:pPr lvl="1"/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Attack paths</a:t>
            </a:r>
          </a:p>
          <a:p>
            <a:pPr lvl="1"/>
            <a:r>
              <a:rPr lang="en-US" dirty="0" smtClean="0"/>
              <a:t>Password guessing</a:t>
            </a:r>
          </a:p>
          <a:p>
            <a:pPr lvl="1"/>
            <a:r>
              <a:rPr lang="en-US" dirty="0" smtClean="0"/>
              <a:t>Remote exploitation</a:t>
            </a:r>
          </a:p>
          <a:p>
            <a:pPr lvl="1"/>
            <a:r>
              <a:rPr lang="en-US" dirty="0" smtClean="0"/>
              <a:t>Local </a:t>
            </a:r>
            <a:r>
              <a:rPr lang="en-US" dirty="0" err="1" smtClean="0"/>
              <a:t>privesc</a:t>
            </a:r>
            <a:r>
              <a:rPr lang="en-US" dirty="0" smtClean="0"/>
              <a:t> exploits</a:t>
            </a:r>
          </a:p>
          <a:p>
            <a:pPr lvl="1"/>
            <a:r>
              <a:rPr lang="en-US" smtClean="0"/>
              <a:t>Rootkits</a:t>
            </a:r>
          </a:p>
          <a:p>
            <a:pPr lvl="1"/>
            <a:endParaRPr lang="uk-UA" dirty="0" smtClean="0"/>
          </a:p>
          <a:p>
            <a:r>
              <a:rPr lang="en-US" dirty="0" smtClean="0"/>
              <a:t>(Attacking) Linux vs Windows</a:t>
            </a:r>
          </a:p>
          <a:p>
            <a:pPr lvl="1"/>
            <a:r>
              <a:rPr lang="en-US" dirty="0" smtClean="0"/>
              <a:t>Is there a difference?</a:t>
            </a:r>
          </a:p>
        </p:txBody>
      </p:sp>
    </p:spTree>
    <p:extLst>
      <p:ext uri="{BB962C8B-B14F-4D97-AF65-F5344CB8AC3E}">
        <p14:creationId xmlns:p14="http://schemas.microsoft.com/office/powerpoint/2010/main" val="25025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Tools </a:t>
            </a:r>
          </a:p>
          <a:p>
            <a:pPr lvl="1"/>
            <a:r>
              <a:rPr lang="en-US" dirty="0"/>
              <a:t>Metasploit Framework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github.com/rapid7/metasploit-framework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Exploit-DB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www.exploit-db.com/</a:t>
            </a:r>
            <a:endParaRPr lang="en-US" dirty="0" smtClean="0"/>
          </a:p>
          <a:p>
            <a:pPr lvl="1"/>
            <a:r>
              <a:rPr lang="en-US" dirty="0"/>
              <a:t>Volatility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www.volatilityfoundation.org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/>
              <a:t>Kon</a:t>
            </a:r>
            <a:r>
              <a:rPr lang="en-US" dirty="0"/>
              <a:t>-Boot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www.kon-boot.com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Reading</a:t>
            </a:r>
          </a:p>
          <a:p>
            <a:pPr lvl="1"/>
            <a:r>
              <a:rPr lang="en-US" dirty="0" smtClean="0"/>
              <a:t>Google Project Zero on Memory Corruption Vulnerabilities</a:t>
            </a:r>
          </a:p>
          <a:p>
            <a:pPr lvl="2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googleprojectzero.blogspot.com/2015/06/what-is-good-memory-corruption.html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Windows Privilege Escalation </a:t>
            </a:r>
            <a:r>
              <a:rPr lang="en-US" dirty="0" smtClean="0"/>
              <a:t>Fundamentals</a:t>
            </a:r>
            <a:endParaRPr lang="en-US" dirty="0"/>
          </a:p>
          <a:p>
            <a:pPr lvl="2"/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www.fuzzysecurity.com/tutorials/16.html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/>
              <a:t>Software </a:t>
            </a:r>
            <a:r>
              <a:rPr lang="en-US" dirty="0" smtClean="0"/>
              <a:t>Security </a:t>
            </a:r>
            <a:r>
              <a:rPr lang="mr-IN" dirty="0" smtClean="0"/>
              <a:t>–</a:t>
            </a:r>
            <a:r>
              <a:rPr lang="en-US" dirty="0" smtClean="0"/>
              <a:t> Coursera</a:t>
            </a:r>
          </a:p>
          <a:p>
            <a:pPr lvl="2"/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www.coursera.org/learn/software-security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Smashing </a:t>
            </a:r>
            <a:r>
              <a:rPr lang="en-US" dirty="0"/>
              <a:t>The Stack For Fun And </a:t>
            </a:r>
            <a:r>
              <a:rPr lang="en-US" dirty="0" smtClean="0"/>
              <a:t>Profit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Phrack</a:t>
            </a:r>
            <a:r>
              <a:rPr lang="en-US" dirty="0" smtClean="0"/>
              <a:t> 49</a:t>
            </a:r>
          </a:p>
          <a:p>
            <a:pPr lvl="2"/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phrack.org/issues/49/14.html#article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NULL Share Exploitation</a:t>
            </a:r>
          </a:p>
          <a:p>
            <a:pPr lvl="2"/>
            <a:r>
              <a:rPr lang="en-US" dirty="0">
                <a:hlinkClick r:id="rId10"/>
              </a:rPr>
              <a:t>https://whiskeycola.wordpress.com/2008/05/07/ipc-share-exploit</a:t>
            </a:r>
            <a:r>
              <a:rPr lang="en-US" dirty="0" smtClean="0">
                <a:hlinkClick r:id="rId10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389</Words>
  <Application>Microsoft Macintosh PowerPoint</Application>
  <PresentationFormat>Widescreen</PresentationFormat>
  <Paragraphs>117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Attacking</vt:lpstr>
      <vt:lpstr>Windows security overview</vt:lpstr>
      <vt:lpstr>Windows Hacking Basics</vt:lpstr>
      <vt:lpstr>Local Access and Privilege Escalation</vt:lpstr>
      <vt:lpstr>Dumping Hashes and Cracking Passwords</vt:lpstr>
      <vt:lpstr>Linux Attacking Basics</vt:lpstr>
      <vt:lpstr>References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sapran@gmail.com</dc:creator>
  <cp:lastModifiedBy>Vlad Styran</cp:lastModifiedBy>
  <cp:revision>225</cp:revision>
  <dcterms:created xsi:type="dcterms:W3CDTF">2016-12-05T13:16:34Z</dcterms:created>
  <dcterms:modified xsi:type="dcterms:W3CDTF">2016-12-28T00:43:31Z</dcterms:modified>
</cp:coreProperties>
</file>