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1173-29BA-774E-9CF1-E7D58C9A5F6B}" type="datetimeFigureOut">
              <a:rPr lang="ru-RU" smtClean="0"/>
              <a:t>23.12.16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ocial-Engineering-Art-Human-Hacking/dp/0470639539" TargetMode="External"/><Relationship Id="rId4" Type="http://schemas.openxmlformats.org/officeDocument/2006/relationships/hyperlink" Target="https://www.youtube.com/watch?v=N4kfsxF8Tio" TargetMode="External"/><Relationship Id="rId5" Type="http://schemas.openxmlformats.org/officeDocument/2006/relationships/hyperlink" Target="https://www.youtube.com/watch?v=lc7scxvKQO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rustedsec.com/social-engineer-toolk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Social </a:t>
            </a:r>
            <a:r>
              <a:rPr lang="en-US" dirty="0" smtClean="0"/>
              <a:t>Engineering:</a:t>
            </a:r>
            <a:br>
              <a:rPr lang="en-US" dirty="0" smtClean="0"/>
            </a:br>
            <a:r>
              <a:rPr lang="en-US" dirty="0" smtClean="0"/>
              <a:t>Hacking </a:t>
            </a:r>
            <a:r>
              <a:rPr lang="en-US" dirty="0"/>
              <a:t>Humans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CEH Test Prep Video </a:t>
            </a:r>
            <a:r>
              <a:rPr lang="en-US" dirty="0" smtClean="0"/>
              <a:t>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“Amateurs hack systems, professionals hack people</a:t>
            </a:r>
            <a:r>
              <a:rPr lang="en-US" dirty="0" smtClean="0"/>
              <a:t>.”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Bruce </a:t>
            </a:r>
            <a:r>
              <a:rPr lang="en-US" dirty="0" err="1" smtClean="0"/>
              <a:t>Schneier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Social Engineering – the threat of unmotivated insider.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(FBI, DHS)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OSINT</a:t>
            </a:r>
          </a:p>
          <a:p>
            <a:r>
              <a:rPr lang="en-US" dirty="0" smtClean="0"/>
              <a:t>Psychology</a:t>
            </a:r>
          </a:p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Hi-tech and lo-tech methods</a:t>
            </a:r>
          </a:p>
          <a:p>
            <a:r>
              <a:rPr lang="en-US" dirty="0" smtClean="0"/>
              <a:t>Lying or not?</a:t>
            </a:r>
          </a:p>
        </p:txBody>
      </p:sp>
    </p:spTree>
    <p:extLst>
      <p:ext uri="{BB962C8B-B14F-4D97-AF65-F5344CB8AC3E}">
        <p14:creationId xmlns:p14="http://schemas.microsoft.com/office/powerpoint/2010/main" val="17389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Hi-tech </a:t>
            </a:r>
            <a:r>
              <a:rPr lang="en-US" dirty="0"/>
              <a:t>methods</a:t>
            </a:r>
          </a:p>
          <a:p>
            <a:pPr lvl="1"/>
            <a:r>
              <a:rPr lang="en-US" dirty="0" smtClean="0"/>
              <a:t>Phishing</a:t>
            </a:r>
            <a:endParaRPr lang="en-US" dirty="0"/>
          </a:p>
          <a:p>
            <a:pPr lvl="1"/>
            <a:r>
              <a:rPr lang="en-US" dirty="0"/>
              <a:t>Spear </a:t>
            </a:r>
            <a:r>
              <a:rPr lang="en-US" dirty="0" smtClean="0"/>
              <a:t>Phishing</a:t>
            </a:r>
            <a:endParaRPr lang="en-US" dirty="0"/>
          </a:p>
          <a:p>
            <a:pPr lvl="1"/>
            <a:r>
              <a:rPr lang="en-US" dirty="0" smtClean="0"/>
              <a:t>Vishing</a:t>
            </a:r>
            <a:endParaRPr lang="en-US" dirty="0"/>
          </a:p>
          <a:p>
            <a:pPr lvl="1"/>
            <a:r>
              <a:rPr lang="en-US" dirty="0" smtClean="0"/>
              <a:t>Baiting</a:t>
            </a:r>
            <a:endParaRPr lang="en-US" dirty="0"/>
          </a:p>
          <a:p>
            <a:pPr lvl="1"/>
            <a:r>
              <a:rPr lang="en-US" dirty="0"/>
              <a:t>Rogue </a:t>
            </a:r>
            <a:r>
              <a:rPr lang="en-US" dirty="0" err="1" smtClean="0"/>
              <a:t>WiFi</a:t>
            </a:r>
            <a:r>
              <a:rPr lang="en-US" dirty="0" smtClean="0"/>
              <a:t> 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Lo-tech methods</a:t>
            </a:r>
          </a:p>
          <a:p>
            <a:pPr lvl="1"/>
            <a:r>
              <a:rPr lang="en-AU" dirty="0" smtClean="0"/>
              <a:t>Intrusion</a:t>
            </a:r>
          </a:p>
          <a:p>
            <a:pPr lvl="1"/>
            <a:r>
              <a:rPr lang="en-AU" dirty="0" smtClean="0"/>
              <a:t>Impersonation/Identity Theft</a:t>
            </a:r>
          </a:p>
          <a:p>
            <a:pPr lvl="1"/>
            <a:r>
              <a:rPr lang="en-AU" dirty="0" smtClean="0"/>
              <a:t>Tail-gating/Piggy-backing</a:t>
            </a:r>
          </a:p>
          <a:p>
            <a:pPr lvl="1"/>
            <a:r>
              <a:rPr lang="en-AU" dirty="0" smtClean="0"/>
              <a:t>Shoulder Surfing</a:t>
            </a:r>
          </a:p>
          <a:p>
            <a:pPr lvl="1"/>
            <a:r>
              <a:rPr lang="en-AU" dirty="0" smtClean="0"/>
              <a:t>Dumpster Diving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techniques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Influence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Scarcity</a:t>
            </a:r>
          </a:p>
          <a:p>
            <a:pPr lvl="1"/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Liking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Social Proof</a:t>
            </a:r>
          </a:p>
          <a:p>
            <a:pPr lvl="1"/>
            <a:r>
              <a:rPr lang="en-US" dirty="0" smtClean="0"/>
              <a:t>Reciprocation</a:t>
            </a:r>
            <a:endParaRPr lang="en-US" dirty="0"/>
          </a:p>
          <a:p>
            <a:r>
              <a:rPr lang="en-US" dirty="0"/>
              <a:t>Cognitive </a:t>
            </a:r>
            <a:r>
              <a:rPr lang="en-US" dirty="0" smtClean="0"/>
              <a:t>biases</a:t>
            </a:r>
          </a:p>
          <a:p>
            <a:pPr lvl="1"/>
            <a:r>
              <a:rPr lang="en-US" dirty="0" smtClean="0"/>
              <a:t>Anchoring &amp; Priming</a:t>
            </a:r>
          </a:p>
          <a:p>
            <a:pPr lvl="1"/>
            <a:r>
              <a:rPr lang="en-US" dirty="0" smtClean="0"/>
              <a:t>Risk Appetite</a:t>
            </a:r>
          </a:p>
          <a:p>
            <a:pPr lvl="1"/>
            <a:r>
              <a:rPr lang="en-US" dirty="0" smtClean="0"/>
              <a:t>Stereotypes</a:t>
            </a:r>
            <a:endParaRPr lang="en-US" dirty="0"/>
          </a:p>
          <a:p>
            <a:r>
              <a:rPr lang="en-US" dirty="0"/>
              <a:t>Non-verbal communication</a:t>
            </a:r>
          </a:p>
          <a:p>
            <a:pPr lvl="1"/>
            <a:r>
              <a:rPr lang="en-US" dirty="0"/>
              <a:t>Gestures </a:t>
            </a:r>
            <a:r>
              <a:rPr lang="en-US" dirty="0" smtClean="0"/>
              <a:t>&amp; positions</a:t>
            </a:r>
          </a:p>
          <a:p>
            <a:pPr lvl="1"/>
            <a:r>
              <a:rPr lang="en-US" dirty="0" smtClean="0"/>
              <a:t>Emotions &amp; micro-expressions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OSINT tools</a:t>
            </a:r>
          </a:p>
          <a:p>
            <a:pPr lvl="1"/>
            <a:r>
              <a:rPr lang="en-US" dirty="0" err="1" smtClean="0"/>
              <a:t>Maltego</a:t>
            </a:r>
            <a:endParaRPr lang="en-US" dirty="0" smtClean="0"/>
          </a:p>
          <a:p>
            <a:pPr lvl="1"/>
            <a:r>
              <a:rPr lang="en-US" dirty="0" smtClean="0"/>
              <a:t>The Harvester</a:t>
            </a:r>
          </a:p>
          <a:p>
            <a:pPr lvl="1"/>
            <a:r>
              <a:rPr lang="en-US" dirty="0" smtClean="0"/>
              <a:t>Recon-NG</a:t>
            </a:r>
          </a:p>
          <a:p>
            <a:pPr lvl="1"/>
            <a:r>
              <a:rPr lang="en-US" dirty="0" smtClean="0"/>
              <a:t>FOCA</a:t>
            </a:r>
          </a:p>
          <a:p>
            <a:endParaRPr lang="en-US" dirty="0"/>
          </a:p>
          <a:p>
            <a:r>
              <a:rPr lang="en-US" dirty="0" smtClean="0"/>
              <a:t>SET: Social Engineering Toolkit</a:t>
            </a:r>
          </a:p>
          <a:p>
            <a:endParaRPr lang="en-US" dirty="0" smtClean="0"/>
          </a:p>
          <a:p>
            <a:r>
              <a:rPr lang="en-US" dirty="0" smtClean="0"/>
              <a:t>Content creation</a:t>
            </a:r>
          </a:p>
          <a:p>
            <a:r>
              <a:rPr lang="en-US" dirty="0" smtClean="0"/>
              <a:t>Email delivery</a:t>
            </a:r>
          </a:p>
          <a:p>
            <a:r>
              <a:rPr lang="en-US" dirty="0" smtClean="0"/>
              <a:t>Social Networks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processes, not people</a:t>
            </a:r>
          </a:p>
          <a:p>
            <a:r>
              <a:rPr lang="en-US" dirty="0" smtClean="0"/>
              <a:t>Ethical boundaries</a:t>
            </a:r>
          </a:p>
          <a:p>
            <a:pPr lvl="1"/>
            <a:r>
              <a:rPr lang="en-US" dirty="0" smtClean="0"/>
              <a:t>No harm</a:t>
            </a:r>
          </a:p>
          <a:p>
            <a:pPr lvl="1"/>
            <a:r>
              <a:rPr lang="en-US" dirty="0" smtClean="0"/>
              <a:t>No threatening</a:t>
            </a:r>
          </a:p>
          <a:p>
            <a:pPr lvl="1"/>
            <a:r>
              <a:rPr lang="en-US" dirty="0" smtClean="0"/>
              <a:t>No evil</a:t>
            </a:r>
          </a:p>
          <a:p>
            <a:pPr lvl="1"/>
            <a:endParaRPr lang="en-US" dirty="0" smtClean="0"/>
          </a:p>
          <a:p>
            <a:r>
              <a:rPr lang="en-US" dirty="0"/>
              <a:t>Always have your EL </a:t>
            </a:r>
            <a:r>
              <a:rPr lang="en-US" dirty="0" smtClean="0"/>
              <a:t>on-site</a:t>
            </a:r>
          </a:p>
          <a:p>
            <a:r>
              <a:rPr lang="en-US" dirty="0"/>
              <a:t>Intrusion can be forbidden by </a:t>
            </a:r>
            <a:r>
              <a:rPr lang="en-US" dirty="0" smtClean="0"/>
              <a:t>law</a:t>
            </a:r>
          </a:p>
          <a:p>
            <a:r>
              <a:rPr lang="en-US" dirty="0" err="1" smtClean="0"/>
              <a:t>Lockpicking</a:t>
            </a:r>
            <a:r>
              <a:rPr lang="en-US" dirty="0" smtClean="0"/>
              <a:t> issues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0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hlinkClick r:id="rId2"/>
              </a:rPr>
              <a:t>https://www.trustedsec.com/social-engineer-toolkit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/>
              <a:t>Social Engineering: The Art of Human Hacking 1st </a:t>
            </a:r>
            <a:r>
              <a:rPr lang="en-US" dirty="0" smtClean="0"/>
              <a:t>Edition </a:t>
            </a:r>
            <a:r>
              <a:rPr lang="en-US" dirty="0" smtClean="0">
                <a:hlinkClick r:id="rId3"/>
              </a:rPr>
              <a:t>https://www.amazon.com/Social-Engineering-Art-Human-Hacking/dp/0470639539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Videos</a:t>
            </a:r>
            <a:endParaRPr lang="en-US" dirty="0" smtClean="0"/>
          </a:p>
          <a:p>
            <a:pPr lvl="1"/>
            <a:r>
              <a:rPr lang="en-US" dirty="0" smtClean="0"/>
              <a:t>Johnny </a:t>
            </a:r>
            <a:r>
              <a:rPr lang="en-US" dirty="0"/>
              <a:t>Long’s No-Tech Hacking </a:t>
            </a:r>
            <a:r>
              <a:rPr lang="en-US" dirty="0" smtClean="0"/>
              <a:t>Talk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www.youtube.com/watch?v=N4kfsxF8Tio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This is how hackers hack you using simple social </a:t>
            </a:r>
            <a:r>
              <a:rPr lang="en-US" dirty="0"/>
              <a:t>engineering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www.youtube.com/watch?v=lc7scxvKQOo</a:t>
            </a:r>
            <a:r>
              <a:rPr lang="en-US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176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Social Engineering: Hacking Humans</vt:lpstr>
      <vt:lpstr>Social Engineering basics</vt:lpstr>
      <vt:lpstr>Social Engineering methods</vt:lpstr>
      <vt:lpstr>Tools &amp; techniques</vt:lpstr>
      <vt:lpstr>Physical Security Considerations</vt:lpstr>
      <vt:lpstr>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sapran@gmail.com</dc:creator>
  <cp:lastModifiedBy>sapran@gmail.com</cp:lastModifiedBy>
  <cp:revision>184</cp:revision>
  <dcterms:created xsi:type="dcterms:W3CDTF">2016-12-05T13:16:34Z</dcterms:created>
  <dcterms:modified xsi:type="dcterms:W3CDTF">2016-12-23T17:22:45Z</dcterms:modified>
</cp:coreProperties>
</file>