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70" r:id="rId1"/>
  </p:sldMasterIdLst>
  <p:notesMasterIdLst>
    <p:notesMasterId r:id="rId6"/>
  </p:notesMasterIdLst>
  <p:sldIdLst>
    <p:sldId id="331" r:id="rId2"/>
    <p:sldId id="332" r:id="rId3"/>
    <p:sldId id="329" r:id="rId4"/>
    <p:sldId id="330" r:id="rId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9EB9"/>
    <a:srgbClr val="8CD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94629" autoAdjust="0"/>
  </p:normalViewPr>
  <p:slideViewPr>
    <p:cSldViewPr>
      <p:cViewPr varScale="1">
        <p:scale>
          <a:sx n="67" d="100"/>
          <a:sy n="67" d="100"/>
        </p:scale>
        <p:origin x="708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12" y="62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5E9FD-91EF-4319-9578-7B9C6FE7893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D93384-C400-4926-B73A-ED94EB19A26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CCF13860-DD26-4840-8DC4-01C13EFD2527}" type="datetimeFigureOut">
              <a:rPr lang="en-US"/>
              <a:pPr>
                <a:defRPr/>
              </a:pPr>
              <a:t>11/2/2020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F3D6FDB-8D58-4C51-9ABF-2528AFA025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BE7B2C7-D3AC-41BD-AF31-866F3FCA10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8132A-2E8F-4A5D-8764-9E28B2FD1F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B981C-58E9-41EA-858A-F747BB64AE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F4D6A56-8B2A-4386-A4D4-9233AB4AD10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40088-9987-457F-B60F-8D72AF2BC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71B6F9-3CFD-4875-94C5-7D64650ABDAD}" type="datetimeFigureOut">
              <a:rPr lang="en-US"/>
              <a:pPr>
                <a:defRPr/>
              </a:pPr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AC9A3-ABBF-483F-9ABD-5E8756B42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CE375-0779-4997-9953-6E681ECA5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BD40DD-1FDE-4921-A816-CF04F3DEB7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3321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8C284-D950-4A05-927C-AD30B3E02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D662D-B685-47CC-AB4C-4CD9F0C447D8}" type="datetimeFigureOut">
              <a:rPr lang="en-US"/>
              <a:pPr>
                <a:defRPr/>
              </a:pPr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A43C5-466F-4206-AD00-25E36AAAB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0551B-ABF2-4E4A-93E1-77482EDA9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F585EF-4EE6-4F3A-9AB2-6030A70DB7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0939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A39FA-F016-48CD-9236-FECF36A72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73AC2-2155-4AB3-9CFD-8F34BAB6BFDB}" type="datetimeFigureOut">
              <a:rPr lang="en-US"/>
              <a:pPr>
                <a:defRPr/>
              </a:pPr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E4218-452E-4DFC-B8D6-4BA6D5D29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E56CF-9323-41CD-A598-7C2B1FD80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1A0359-191F-461A-9DE0-482F8E2B18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390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EC8AE-B41F-4843-B80D-E20C0F9F5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95EAB-CD3D-4ED5-AC5C-7A6B686AC5D8}" type="datetimeFigureOut">
              <a:rPr lang="en-US"/>
              <a:pPr>
                <a:defRPr/>
              </a:pPr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2EDB0-CE33-48F7-8AB0-63D8F8EF2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C6378-B14E-405B-80FA-D6E58B6C5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A32F1F-9BF0-498A-A54A-184A1A9FDF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8322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B3270-24CD-44A0-8E48-E7D309C35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26A253-28F9-47CE-9D05-20E988A040EB}" type="datetimeFigureOut">
              <a:rPr lang="en-US"/>
              <a:pPr>
                <a:defRPr/>
              </a:pPr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59B3C-B4AF-4A32-9AE0-3F90F5D64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D9902-CF45-4E17-A28D-70CE17D6F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CACFF9-3BCD-45A8-880A-74102EA730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7868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108A37E-6A3F-4AC7-A375-FF09FA2DD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86580-5E9E-4754-A840-CD7D33EC4ED6}" type="datetimeFigureOut">
              <a:rPr lang="en-US"/>
              <a:pPr>
                <a:defRPr/>
              </a:pPr>
              <a:t>11/2/2020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0DCF12C-D3A2-4842-8227-86B3164B6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1E65770-D2DE-49CE-852E-F0C050B77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E2E3DD-6F33-4625-94A9-3735ED5A49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0023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8CDA3A2-CB93-4D2A-91AF-CAD049A8F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E61BED-26E0-4C1D-A0A3-0237EEB24C69}" type="datetimeFigureOut">
              <a:rPr lang="en-US"/>
              <a:pPr>
                <a:defRPr/>
              </a:pPr>
              <a:t>11/2/2020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74900DE-5802-43D4-8F4E-0030FF90D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ECA3679-7294-4C92-8E15-BDB9A4EFA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2C228F-3C70-4918-B02A-AF0BD67305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3136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0525562-693C-41BE-8440-849FC5941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3D1D43-B154-4F60-8BD9-96D628490FAF}" type="datetimeFigureOut">
              <a:rPr lang="en-US"/>
              <a:pPr>
                <a:defRPr/>
              </a:pPr>
              <a:t>11/2/2020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66ED2F3-D201-4953-A52D-0574614C3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52584D-150B-481B-9513-14B26B9DD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F988F4-2E39-4735-AF00-66E1EA3E56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2178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E513F0F-D689-4380-9037-440388BB4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7DCCF1-85C0-42FC-A140-F04876C61326}" type="datetimeFigureOut">
              <a:rPr lang="en-US"/>
              <a:pPr>
                <a:defRPr/>
              </a:pPr>
              <a:t>11/2/2020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3AE1A87-1F2C-40B7-A713-ACAF5CA2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2035A5C-3915-4FCA-AE16-7C7CE0004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A3CE8A-4C54-416C-BD91-1BA5271AC6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725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342457-0C09-405C-84CE-41583BDC2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C608D-A11A-4039-A6A4-B3AAF657B771}" type="datetimeFigureOut">
              <a:rPr lang="en-US"/>
              <a:pPr>
                <a:defRPr/>
              </a:pPr>
              <a:t>11/2/2020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3B973D5-05F2-45F2-9253-E09E335C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C094525-51F1-4A32-9D81-06E728BD4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8755AE-E7DF-479F-A2F7-491811D3D8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7589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0A63C8-496E-4DFE-A007-82B2F3308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54D468-5083-4424-AF34-28EA49A5539A}" type="datetimeFigureOut">
              <a:rPr lang="en-US"/>
              <a:pPr>
                <a:defRPr/>
              </a:pPr>
              <a:t>11/2/2020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6DA7EDB-697B-4D01-BE67-BA24C07E4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292D00C-B9FD-462D-AF88-C92B1D1BF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420A41-3DDC-47D6-8212-77EEEF783E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3012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555F82B0-76F4-41C0-A5BD-56FF53D734D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F48A91AF-ABAF-4F2E-B09F-BD194463586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39659-81D6-4E4F-BE9C-512885982C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17F523D-AB31-4A9F-9F6B-D0637B80FC84}" type="datetimeFigureOut">
              <a:rPr lang="en-US"/>
              <a:pPr>
                <a:defRPr/>
              </a:pPr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C419B-B3ED-4CCA-B60E-A67411BD2E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A6AC8-F655-476E-B10D-B6CDDC275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907C8B7-560E-4BEB-B5C7-9DD2BD58CA3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71" r:id="rId1"/>
    <p:sldLayoutId id="2147484972" r:id="rId2"/>
    <p:sldLayoutId id="2147484973" r:id="rId3"/>
    <p:sldLayoutId id="2147484974" r:id="rId4"/>
    <p:sldLayoutId id="2147484975" r:id="rId5"/>
    <p:sldLayoutId id="2147484976" r:id="rId6"/>
    <p:sldLayoutId id="2147484977" r:id="rId7"/>
    <p:sldLayoutId id="2147484978" r:id="rId8"/>
    <p:sldLayoutId id="2147484979" r:id="rId9"/>
    <p:sldLayoutId id="2147484980" r:id="rId10"/>
    <p:sldLayoutId id="214748498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gif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gif"/><Relationship Id="rId9" Type="http://schemas.openxmlformats.org/officeDocument/2006/relationships/image" Target="../media/image8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328A5BFF-B9D4-4D6C-BF5F-75B88AE4A472}"/>
              </a:ext>
            </a:extLst>
          </p:cNvPr>
          <p:cNvSpPr txBox="1">
            <a:spLocks/>
          </p:cNvSpPr>
          <p:nvPr/>
        </p:nvSpPr>
        <p:spPr bwMode="auto">
          <a:xfrm>
            <a:off x="838200" y="685800"/>
            <a:ext cx="103632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47688" indent="-2730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22325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09696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371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28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86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743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2004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000" b="1">
                <a:latin typeface="Copperplate Gothic Bold" panose="020E0705020206020404" pitchFamily="34" charset="0"/>
              </a:rPr>
              <a:t>Welcome To: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000" b="1">
                <a:latin typeface="Copperplate Gothic Bold" panose="020E0705020206020404" pitchFamily="34" charset="0"/>
              </a:rPr>
              <a:t>Module 1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6000" b="1">
              <a:latin typeface="Copperplate Gothic Bold" panose="020E07050202060204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000" b="1">
                <a:latin typeface="Copperplate Gothic Bold" panose="020E0705020206020404" pitchFamily="34" charset="0"/>
              </a:rPr>
              <a:t>Understanding Linux Concepts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47F602AB-BF5D-48AE-A1E3-036139C952F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1066800" y="1368425"/>
            <a:ext cx="10058400" cy="1139825"/>
          </a:xfrm>
        </p:spPr>
        <p:txBody>
          <a:bodyPr/>
          <a:lstStyle/>
          <a:p>
            <a:pPr marL="0" indent="0" algn="ctr" eaLnBrk="1" hangingPunct="1">
              <a:buFont typeface="Wingdings 2" panose="05020102010507070707" pitchFamily="18" charset="2"/>
              <a:buNone/>
            </a:pPr>
            <a:r>
              <a:rPr lang="en-US" altLang="en-US" sz="3200" b="1">
                <a:latin typeface="Andalus" panose="02020603050405020304" pitchFamily="18" charset="-78"/>
                <a:cs typeface="Andalus" panose="02020603050405020304" pitchFamily="18" charset="-78"/>
              </a:rPr>
              <a:t>Linux is an Operating System which sits in the middle of your hardware and users</a:t>
            </a:r>
          </a:p>
        </p:txBody>
      </p:sp>
      <p:sp>
        <p:nvSpPr>
          <p:cNvPr id="4099" name="AutoShape 7" descr="Image result for file">
            <a:extLst>
              <a:ext uri="{FF2B5EF4-FFF2-40B4-BE49-F238E27FC236}">
                <a16:creationId xmlns:a16="http://schemas.microsoft.com/office/drawing/2014/main" id="{05455F3C-CA89-48B5-AF8D-08F93E8E3B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51538" y="48006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100" name="TextBox 3">
            <a:extLst>
              <a:ext uri="{FF2B5EF4-FFF2-40B4-BE49-F238E27FC236}">
                <a16:creationId xmlns:a16="http://schemas.microsoft.com/office/drawing/2014/main" id="{55F50EC2-D60D-470C-ABF7-B86FDB8FA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25200" y="6611938"/>
            <a:ext cx="12954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latin typeface="Palatino Linotype" panose="02040502050505030304" pitchFamily="18" charset="0"/>
              </a:rPr>
              <a:t>By: Imran Afzal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67E696-78C7-4686-9004-C118412EB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048000"/>
            <a:ext cx="3124200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00C9F4-7C72-43A9-86BF-99ECC63D40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0" y="3352800"/>
            <a:ext cx="700088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5F3F2F-CE39-483F-A37A-3040753528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3917950"/>
            <a:ext cx="1817688" cy="126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7E44F1-0624-4F7C-9E06-80A0A0B0DA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883025"/>
            <a:ext cx="1836738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F95DE66-12DA-46D6-A9F3-35288BE565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191000"/>
            <a:ext cx="2205038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D18252-BE18-4325-B0A1-BCBF8B4A9D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3950" y="4440238"/>
            <a:ext cx="2762250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CA3DBD-6CAE-4282-9346-45A7DCC6F0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088" y="3886200"/>
            <a:ext cx="874712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Left Arrow 9">
            <a:extLst>
              <a:ext uri="{FF2B5EF4-FFF2-40B4-BE49-F238E27FC236}">
                <a16:creationId xmlns:a16="http://schemas.microsoft.com/office/drawing/2014/main" id="{4BE5344E-4B65-4F05-B29C-61FCE266CFA5}"/>
              </a:ext>
            </a:extLst>
          </p:cNvPr>
          <p:cNvSpPr/>
          <p:nvPr/>
        </p:nvSpPr>
        <p:spPr>
          <a:xfrm>
            <a:off x="7696200" y="4622800"/>
            <a:ext cx="1066800" cy="6016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B7AE649B-4B8C-4833-82F0-C99D89B4E288}"/>
              </a:ext>
            </a:extLst>
          </p:cNvPr>
          <p:cNvSpPr/>
          <p:nvPr/>
        </p:nvSpPr>
        <p:spPr>
          <a:xfrm>
            <a:off x="3048000" y="4664075"/>
            <a:ext cx="1066800" cy="6016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31C904-6406-4816-9F0F-6198CADD51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38" y="2692400"/>
            <a:ext cx="1782762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Left Arrow 15">
            <a:extLst>
              <a:ext uri="{FF2B5EF4-FFF2-40B4-BE49-F238E27FC236}">
                <a16:creationId xmlns:a16="http://schemas.microsoft.com/office/drawing/2014/main" id="{29F4CA84-1B9B-4EA7-97EE-CEE6DDE4445B}"/>
              </a:ext>
            </a:extLst>
          </p:cNvPr>
          <p:cNvSpPr/>
          <p:nvPr/>
        </p:nvSpPr>
        <p:spPr>
          <a:xfrm>
            <a:off x="3014663" y="3378200"/>
            <a:ext cx="1066800" cy="6032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F651E02-AF96-4C61-870C-966ABA26C8D2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52400"/>
            <a:ext cx="10972800" cy="769938"/>
            <a:chOff x="609600" y="152400"/>
            <a:chExt cx="10972800" cy="769441"/>
          </a:xfrm>
        </p:grpSpPr>
        <p:sp>
          <p:nvSpPr>
            <p:cNvPr id="4113" name="Rectangle 6">
              <a:extLst>
                <a:ext uri="{FF2B5EF4-FFF2-40B4-BE49-F238E27FC236}">
                  <a16:creationId xmlns:a16="http://schemas.microsoft.com/office/drawing/2014/main" id="{11994A98-9829-41E3-A6BF-4F0C6ABD6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152400"/>
              <a:ext cx="10972800" cy="76944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4400" b="1">
                  <a:latin typeface="Copperplate Gothic Bold" panose="020E0705020206020404" pitchFamily="34" charset="0"/>
                </a:rPr>
                <a:t>What is Linux?</a:t>
              </a:r>
            </a:p>
          </p:txBody>
        </p:sp>
        <p:pic>
          <p:nvPicPr>
            <p:cNvPr id="4114" name="Picture 11">
              <a:extLst>
                <a:ext uri="{FF2B5EF4-FFF2-40B4-BE49-F238E27FC236}">
                  <a16:creationId xmlns:a16="http://schemas.microsoft.com/office/drawing/2014/main" id="{9749D03A-F1D9-450A-98C2-BB3ACB1E4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8535" y="282728"/>
              <a:ext cx="815786" cy="555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  <p:bldP spid="10" grpId="0" animBg="1"/>
      <p:bldP spid="14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4FF61F23-F810-4C5A-861E-56E82D413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50" y="152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b="1">
                <a:solidFill>
                  <a:srgbClr val="002060"/>
                </a:solidFill>
                <a:latin typeface="Copperplate Gothic Bold" panose="020E0705020206020404" pitchFamily="34" charset="0"/>
              </a:rPr>
              <a:t>Unix vs. Linux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97D88F56-0668-4EAA-83DB-CA85BE9D6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477963"/>
            <a:ext cx="10744200" cy="4989512"/>
          </a:xfrm>
        </p:spPr>
        <p:txBody>
          <a:bodyPr/>
          <a:lstStyle/>
          <a:p>
            <a:pPr eaLnBrk="1" hangingPunct="1"/>
            <a:r>
              <a:rPr lang="en-US" altLang="en-US" sz="2400">
                <a:latin typeface="Andalus" panose="02020603050405020304" pitchFamily="18" charset="-78"/>
                <a:cs typeface="Andalus" panose="02020603050405020304" pitchFamily="18" charset="-78"/>
              </a:rPr>
              <a:t>Unix was first developed for multi-user and multi-tasking in mid-1970 in Bell Labs by ATT, GE and Massachusetts institute of Technology</a:t>
            </a:r>
          </a:p>
          <a:p>
            <a:pPr eaLnBrk="1" hangingPunct="1"/>
            <a:r>
              <a:rPr lang="en-US" altLang="en-US" sz="2400">
                <a:latin typeface="Andalus" panose="02020603050405020304" pitchFamily="18" charset="-78"/>
                <a:cs typeface="Andalus" panose="02020603050405020304" pitchFamily="18" charset="-78"/>
              </a:rPr>
              <a:t>Then born Linux in 1991 by Linus Torvalds</a:t>
            </a:r>
          </a:p>
          <a:p>
            <a:pPr eaLnBrk="1" hangingPunct="1"/>
            <a:r>
              <a:rPr lang="en-US" altLang="en-US" sz="2400">
                <a:latin typeface="Andalus" panose="02020603050405020304" pitchFamily="18" charset="-78"/>
                <a:cs typeface="Andalus" panose="02020603050405020304" pitchFamily="18" charset="-78"/>
              </a:rPr>
              <a:t>Linux is mostly free</a:t>
            </a:r>
          </a:p>
          <a:p>
            <a:pPr eaLnBrk="1" hangingPunct="1"/>
            <a:r>
              <a:rPr lang="en-US" altLang="en-US" sz="2400">
                <a:latin typeface="Andalus" panose="02020603050405020304" pitchFamily="18" charset="-78"/>
                <a:cs typeface="Andalus" panose="02020603050405020304" pitchFamily="18" charset="-78"/>
              </a:rPr>
              <a:t>Linux is open source</a:t>
            </a:r>
          </a:p>
          <a:p>
            <a:pPr eaLnBrk="1" hangingPunct="1"/>
            <a:r>
              <a:rPr lang="en-US" altLang="en-US" sz="2400">
                <a:latin typeface="Andalus" panose="02020603050405020304" pitchFamily="18" charset="-78"/>
                <a:cs typeface="Andalus" panose="02020603050405020304" pitchFamily="18" charset="-78"/>
              </a:rPr>
              <a:t>Unix is mostly used by Sun as Solaris, HP-UX, AIX etc.</a:t>
            </a:r>
          </a:p>
          <a:p>
            <a:pPr eaLnBrk="1" hangingPunct="1"/>
            <a:r>
              <a:rPr lang="en-US" altLang="en-US" sz="2400">
                <a:latin typeface="Andalus" panose="02020603050405020304" pitchFamily="18" charset="-78"/>
                <a:cs typeface="Andalus" panose="02020603050405020304" pitchFamily="18" charset="-78"/>
              </a:rPr>
              <a:t>Linux is used by many developers community or companies (Redhat, CentOS, Debian) etc.</a:t>
            </a:r>
          </a:p>
          <a:p>
            <a:pPr eaLnBrk="1" hangingPunct="1"/>
            <a:r>
              <a:rPr lang="en-US" altLang="en-US" sz="2400">
                <a:latin typeface="Andalus" panose="02020603050405020304" pitchFamily="18" charset="-78"/>
                <a:cs typeface="Andalus" panose="02020603050405020304" pitchFamily="18" charset="-78"/>
              </a:rPr>
              <a:t>Unix comparatively supports very fewer File systems</a:t>
            </a:r>
          </a:p>
          <a:p>
            <a:pPr eaLnBrk="1" hangingPunct="1"/>
            <a:r>
              <a:rPr lang="en-US" altLang="en-US" sz="2400">
                <a:latin typeface="Andalus" panose="02020603050405020304" pitchFamily="18" charset="-78"/>
                <a:cs typeface="Andalus" panose="02020603050405020304" pitchFamily="18" charset="-78"/>
              </a:rPr>
              <a:t>Linux can be installed on a wide variety of computer hardware, ranging from mobile phones, tablets, video game consoles, to mainframes and supercomputers.</a:t>
            </a:r>
          </a:p>
        </p:txBody>
      </p:sp>
      <p:sp>
        <p:nvSpPr>
          <p:cNvPr id="5124" name="TextBox 3">
            <a:extLst>
              <a:ext uri="{FF2B5EF4-FFF2-40B4-BE49-F238E27FC236}">
                <a16:creationId xmlns:a16="http://schemas.microsoft.com/office/drawing/2014/main" id="{FCC94031-60B8-4720-821D-1F84573D7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44200" y="6553200"/>
            <a:ext cx="1447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Palatino Linotype" panose="02040502050505030304" pitchFamily="18" charset="0"/>
              </a:rPr>
              <a:t>By: Imran Afzal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  <p:bldP spid="2867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5A1E5CBD-EE78-4987-97FE-F7F188EDD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362200"/>
            <a:ext cx="10515600" cy="1325563"/>
          </a:xfrm>
        </p:spPr>
        <p:txBody>
          <a:bodyPr/>
          <a:lstStyle/>
          <a:p>
            <a:pPr algn="ctr" eaLnBrk="1" hangingPunct="1"/>
            <a:r>
              <a:rPr lang="en-US" altLang="en-US" b="1">
                <a:solidFill>
                  <a:srgbClr val="002060"/>
                </a:solidFill>
                <a:latin typeface="Copperplate Gothic Bold" panose="020E0705020206020404" pitchFamily="34" charset="0"/>
              </a:rPr>
              <a:t>114 Linux Commands</a:t>
            </a:r>
          </a:p>
        </p:txBody>
      </p:sp>
      <p:sp>
        <p:nvSpPr>
          <p:cNvPr id="6147" name="TextBox 3">
            <a:extLst>
              <a:ext uri="{FF2B5EF4-FFF2-40B4-BE49-F238E27FC236}">
                <a16:creationId xmlns:a16="http://schemas.microsoft.com/office/drawing/2014/main" id="{72AB3518-AEF5-40D9-BB4E-2486F036F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9000" y="6605588"/>
            <a:ext cx="11430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000">
                <a:latin typeface="Palatino Linotype" panose="02040502050505030304" pitchFamily="18" charset="0"/>
              </a:rPr>
              <a:t>By: Imran Afzal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  <SharedWithUsers xmlns="92e4be8c-5aca-45ec-8e17-deab1f90d7c8">
      <UserInfo>
        <DisplayName/>
        <AccountId xsi:nil="true"/>
        <AccountType/>
      </UserInfo>
    </SharedWithUsers>
    <MediaLengthInSeconds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10E4CECC-A565-47B3-918F-87B3F3774836}"/>
</file>

<file path=customXml/itemProps2.xml><?xml version="1.0" encoding="utf-8"?>
<ds:datastoreItem xmlns:ds="http://schemas.openxmlformats.org/officeDocument/2006/customXml" ds:itemID="{FB5E55D4-E7F0-4F72-B585-31E5368C2747}"/>
</file>

<file path=customXml/itemProps3.xml><?xml version="1.0" encoding="utf-8"?>
<ds:datastoreItem xmlns:ds="http://schemas.openxmlformats.org/officeDocument/2006/customXml" ds:itemID="{DB9A09F7-C999-4958-ABB8-B3EEE1A27A3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3694</TotalTime>
  <Words>151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Unix vs. Linux</vt:lpstr>
      <vt:lpstr>114 Linux Commands</vt:lpstr>
    </vt:vector>
  </TitlesOfParts>
  <Company>Home Box Office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iafzal</dc:creator>
  <cp:lastModifiedBy>Afzal, Imran (HBO)</cp:lastModifiedBy>
  <cp:revision>455</cp:revision>
  <dcterms:created xsi:type="dcterms:W3CDTF">2012-04-02T19:16:44Z</dcterms:created>
  <dcterms:modified xsi:type="dcterms:W3CDTF">2020-11-02T14:58:26Z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  <property fmtid="{D5CDD505-2E9C-101B-9397-08002B2CF9AE}" pid="3" name="Order">
    <vt:r8>18612500</vt:r8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</Properties>
</file>