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6" r:id="rId4"/>
    <p:sldId id="267" r:id="rId5"/>
    <p:sldId id="272" r:id="rId6"/>
    <p:sldId id="277" r:id="rId7"/>
    <p:sldId id="275" r:id="rId8"/>
    <p:sldId id="27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MySQL </a:t>
            </a:r>
            <a:r>
              <a:rPr lang="en-US" sz="2400" dirty="0" smtClean="0"/>
              <a:t>/ </a:t>
            </a:r>
            <a:r>
              <a:rPr lang="en-US" sz="2400" dirty="0" smtClean="0"/>
              <a:t>SQL Overview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 smtClean="0"/>
              <a:t>Structured Query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Programming language designed to work with databases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Declarative language with procedural elements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Many database systems support SQL, not just MySQL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Based on </a:t>
            </a:r>
            <a:r>
              <a:rPr lang="en-US" sz="2400" b="1" dirty="0" smtClean="0"/>
              <a:t>relational algebra </a:t>
            </a:r>
            <a:r>
              <a:rPr lang="en-US" sz="2400" dirty="0" smtClean="0"/>
              <a:t>&amp; </a:t>
            </a:r>
            <a:r>
              <a:rPr lang="en-US" sz="2400" b="1" dirty="0" smtClean="0"/>
              <a:t>tuple relational calculus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Scope includes data insert, query, update and 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6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13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Clauses: </a:t>
            </a:r>
            <a:r>
              <a:rPr lang="en-US" dirty="0" smtClean="0"/>
              <a:t>Constituent components of statements and queries (Sometimes optional)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Expressions: </a:t>
            </a:r>
            <a:r>
              <a:rPr lang="en-US" dirty="0" smtClean="0"/>
              <a:t>Can produce scalar values or tables consisting of columns and rows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Predicates: </a:t>
            </a:r>
            <a:r>
              <a:rPr lang="en-US" dirty="0" smtClean="0"/>
              <a:t>Specify conditions that can be evaluated to SQL true/false/unknown and are used to limit the effects of some statements and queries or to change program flow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Queries: </a:t>
            </a:r>
            <a:r>
              <a:rPr lang="en-US" dirty="0" smtClean="0"/>
              <a:t>Retrieve data based on criteria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Statement: </a:t>
            </a:r>
            <a:r>
              <a:rPr lang="en-US" dirty="0" smtClean="0"/>
              <a:t>All of this together. May have a persistent effect on database schema or may control program flow, connections, sessions or 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7" y="2946400"/>
            <a:ext cx="7915275" cy="2400300"/>
          </a:xfrm>
        </p:spPr>
      </p:pic>
    </p:spTree>
    <p:extLst>
      <p:ext uri="{BB962C8B-B14F-4D97-AF65-F5344CB8AC3E}">
        <p14:creationId xmlns:p14="http://schemas.microsoft.com/office/powerpoint/2010/main" val="1352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Uniquely identifies each record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MUST contain unique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NOT contain null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tables should have a primary key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table can only have ONE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Allows a unique number to be generated when a new record is inserted into a table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Usually added to the “id” field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Increment by 1 by default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do NOT need to specify an ID on inserts if the id is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Operations/Queries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SELECT – Fetches records. No persistent effect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INSERT – Inserts new records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UPDATE – Updates already existing records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DELETE – Deletes records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8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88878" cy="1609344"/>
          </a:xfrm>
        </p:spPr>
        <p:txBody>
          <a:bodyPr/>
          <a:lstStyle/>
          <a:p>
            <a:r>
              <a:rPr lang="en-US" dirty="0" smtClean="0"/>
              <a:t>Common Clauses &amp;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WHERE – Limits rows returned by a condition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JOIN – Combines rows from 2 or more tables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LIKE – Used in a WHERE clause to search for a specific pattern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– Allows us to specify multiple values in a WHERE clause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BETWEEN – Select values within a 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7759</TotalTime>
  <Words>305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Full Stack Web Development</vt:lpstr>
      <vt:lpstr>What is SQL?</vt:lpstr>
      <vt:lpstr>Language Elements</vt:lpstr>
      <vt:lpstr>Statement Example</vt:lpstr>
      <vt:lpstr>Primary Key Constraint</vt:lpstr>
      <vt:lpstr>Auto-Increment</vt:lpstr>
      <vt:lpstr>Common Operations/Queries</vt:lpstr>
      <vt:lpstr>Common Clauses &amp; Operators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58</cp:revision>
  <dcterms:created xsi:type="dcterms:W3CDTF">2016-08-08T14:29:34Z</dcterms:created>
  <dcterms:modified xsi:type="dcterms:W3CDTF">2016-10-17T16:52:36Z</dcterms:modified>
</cp:coreProperties>
</file>