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10/31/2016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2613" y="4468031"/>
            <a:ext cx="74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Full Stack Web Development</a:t>
            </a:r>
            <a:r>
              <a:rPr lang="en-US" sz="2400" dirty="0" smtClean="0"/>
              <a:t> / Course </a:t>
            </a:r>
            <a:r>
              <a:rPr lang="en-US" sz="2400" dirty="0" smtClean="0"/>
              <a:t>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Technologies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069848" y="1940117"/>
            <a:ext cx="10682180" cy="4587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HTML: </a:t>
            </a:r>
            <a:r>
              <a:rPr lang="en-US" sz="2400" dirty="0" smtClean="0"/>
              <a:t>lists, tables, forms, basic styling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HTML5: </a:t>
            </a:r>
            <a:r>
              <a:rPr lang="en-US" sz="2400" dirty="0" smtClean="0"/>
              <a:t>New elements, canvas, Geolocation, localStorage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CSS3: </a:t>
            </a:r>
            <a:r>
              <a:rPr lang="en-US" sz="2400" dirty="0" smtClean="0"/>
              <a:t>CSS basics, colors &amp; gradients, pseudo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Twitter Bootstrap: </a:t>
            </a:r>
            <a:r>
              <a:rPr lang="en-US" sz="2400" dirty="0" smtClean="0"/>
              <a:t>Typography, CSS components, JS Widgets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JavaScript: </a:t>
            </a:r>
            <a:r>
              <a:rPr lang="en-US" sz="2400" dirty="0" smtClean="0"/>
              <a:t>Variables, arrays, loops, conditionals, ajax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jQuery: </a:t>
            </a:r>
            <a:r>
              <a:rPr lang="en-US" sz="2400" dirty="0" smtClean="0"/>
              <a:t>Working with the DOM, effects, filtering, Cycle plugin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833255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Node.js: </a:t>
            </a:r>
            <a:r>
              <a:rPr lang="en-US" sz="2400" dirty="0" smtClean="0"/>
              <a:t>NPM, simple server, Express, templates, Mongo driver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Meteor.js: </a:t>
            </a:r>
            <a:r>
              <a:rPr lang="en-US" sz="2400" dirty="0" smtClean="0"/>
              <a:t>Collections, mini-mongo, templates, Meteor packages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Angular 2: </a:t>
            </a:r>
            <a:r>
              <a:rPr lang="en-US" sz="2400" dirty="0" smtClean="0"/>
              <a:t>Components, modules, services, routing, ngModel &amp; forms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PHP: </a:t>
            </a:r>
            <a:r>
              <a:rPr lang="en-US" sz="2400" dirty="0" smtClean="0"/>
              <a:t>Fundamentals, objects &amp; classes, MySQLi, PDO, cookies &amp; sessions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Ruby On Rails: </a:t>
            </a:r>
            <a:r>
              <a:rPr lang="en-US" sz="2400" dirty="0" smtClean="0"/>
              <a:t>Railsinstaller, gems, MVC, routes, DB migrations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15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93498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Mysql</a:t>
            </a:r>
            <a:r>
              <a:rPr lang="en-US" sz="2400" dirty="0" smtClean="0"/>
              <a:t>: Creating databases &amp; tables, CRUD operations, aggregation, PHP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PostgreSQL: </a:t>
            </a:r>
            <a:r>
              <a:rPr lang="en-US" sz="2400" dirty="0" smtClean="0"/>
              <a:t>PGAdmin4, psql, CRUD operations, PHP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b="1" dirty="0" smtClean="0"/>
              <a:t>MongoDB: </a:t>
            </a:r>
            <a:r>
              <a:rPr lang="en-US" sz="2400" dirty="0" smtClean="0"/>
              <a:t>NoSQL intro, documents, Mongoose/Node.js, cursor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 smtClean="0"/>
              <a:t>CouchDB: </a:t>
            </a:r>
            <a:r>
              <a:rPr lang="en-US" sz="2400" dirty="0" smtClean="0"/>
              <a:t>cURL, Fauxton, remote replication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17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Redis: </a:t>
            </a:r>
            <a:r>
              <a:rPr lang="en-US" sz="2400" dirty="0" smtClean="0"/>
              <a:t>redis-cli, lists, hashes, sets, stored sets, Node.js driver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Memcached: </a:t>
            </a:r>
            <a:r>
              <a:rPr lang="en-US" sz="2400" dirty="0" smtClean="0"/>
              <a:t>Telnet, Memcached tools, Python, PHP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 smtClean="0"/>
              <a:t>Markdown: </a:t>
            </a:r>
            <a:r>
              <a:rPr lang="en-US" sz="2400" dirty="0" smtClean="0"/>
              <a:t>Basic syntax, task list, tables, Node.js driver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 smtClean="0"/>
              <a:t>Sass: </a:t>
            </a:r>
            <a:r>
              <a:rPr lang="en-US" sz="2400" dirty="0" smtClean="0"/>
              <a:t>Compiler, variables, mixins, importing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4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&amp;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618569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Git: </a:t>
            </a:r>
            <a:r>
              <a:rPr lang="en-US" sz="2400" dirty="0" smtClean="0"/>
              <a:t>Version control, add, commit, push, clone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Grunt &amp; Gulp: </a:t>
            </a:r>
            <a:r>
              <a:rPr lang="en-US" sz="2400" dirty="0" smtClean="0"/>
              <a:t>Minify, Sass compile, concat, watch mode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Chrome Developer Tools: </a:t>
            </a:r>
            <a:r>
              <a:rPr lang="en-US" sz="2400" dirty="0" smtClean="0"/>
              <a:t>Inspecting, debugging, console, network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PHP Errors &amp; Debugging: </a:t>
            </a:r>
            <a:r>
              <a:rPr lang="en-US" sz="2400" dirty="0" smtClean="0"/>
              <a:t>Error handling, error reporting, phpinfo(), debugging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53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1773</TotalTime>
  <Words>317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Full Stack Web Development</vt:lpstr>
      <vt:lpstr>Frontend Technologies</vt:lpstr>
      <vt:lpstr>Backend Technologies</vt:lpstr>
      <vt:lpstr>Databases</vt:lpstr>
      <vt:lpstr>Other Essential Technologies</vt:lpstr>
      <vt:lpstr>Version Control &amp; Debugging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26</cp:revision>
  <dcterms:created xsi:type="dcterms:W3CDTF">2016-08-08T14:29:34Z</dcterms:created>
  <dcterms:modified xsi:type="dcterms:W3CDTF">2016-10-31T14:58:11Z</dcterms:modified>
</cp:coreProperties>
</file>