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</a:t>
            </a:r>
            <a:r>
              <a:rPr lang="en-US" sz="2400" b="1" dirty="0" smtClean="0">
                <a:solidFill>
                  <a:srgbClr val="38949E"/>
                </a:solidFill>
              </a:rPr>
              <a:t>   </a:t>
            </a:r>
            <a:r>
              <a:rPr lang="en-US" sz="2400" b="1" dirty="0" smtClean="0">
                <a:solidFill>
                  <a:srgbClr val="38949E"/>
                </a:solidFill>
              </a:rPr>
              <a:t>MongoDB </a:t>
            </a:r>
            <a:r>
              <a:rPr lang="en-US" sz="2400" dirty="0" smtClean="0"/>
              <a:t>/ </a:t>
            </a:r>
            <a:r>
              <a:rPr lang="en-US" sz="2400" dirty="0" smtClean="0"/>
              <a:t>NoSQL Explained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</a:t>
            </a:r>
            <a:r>
              <a:rPr lang="en-US" sz="2400" dirty="0" smtClean="0"/>
              <a:t>esigned </a:t>
            </a:r>
            <a:r>
              <a:rPr lang="en-US" sz="2400" dirty="0"/>
              <a:t>for storing, retrieving, and managing document-oriented information, also known as semi-structured </a:t>
            </a:r>
            <a:r>
              <a:rPr lang="en-US" sz="2400" dirty="0" smtClean="0"/>
              <a:t>data. Data is stored in JSON-like documents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89" y="3674886"/>
            <a:ext cx="5029210" cy="27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database that provides a different mechanism for storage than traditional tabular relations used in relational databases (RDBMS)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Does </a:t>
            </a:r>
            <a:r>
              <a:rPr lang="en-US" dirty="0" smtClean="0"/>
              <a:t>NOT mean </a:t>
            </a:r>
            <a:r>
              <a:rPr lang="en-US" b="1" dirty="0" smtClean="0"/>
              <a:t>“No SQL”. </a:t>
            </a:r>
            <a:r>
              <a:rPr lang="en-US" dirty="0" smtClean="0"/>
              <a:t>It means </a:t>
            </a:r>
            <a:r>
              <a:rPr lang="en-US" b="1" dirty="0" smtClean="0"/>
              <a:t>“Not Only SQL”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An </a:t>
            </a:r>
            <a:r>
              <a:rPr lang="en-US" dirty="0" smtClean="0"/>
              <a:t>alternative </a:t>
            </a:r>
            <a:r>
              <a:rPr lang="en-US" dirty="0"/>
              <a:t>to SQL and can, in fact, apply SQL-like query </a:t>
            </a:r>
            <a:r>
              <a:rPr lang="en-US" dirty="0" smtClean="0"/>
              <a:t>concepts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Simplified </a:t>
            </a:r>
            <a:r>
              <a:rPr lang="en-US" dirty="0" smtClean="0"/>
              <a:t>design, horizontal scaling and finer </a:t>
            </a:r>
            <a:r>
              <a:rPr lang="en-US" dirty="0" smtClean="0"/>
              <a:t>control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Increasingly popular with “big data” and real-time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Big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No Explicit Schema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Scale Out Architecture (Horizontal Scaling)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Less Expensive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Less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Maturity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Support &amp; Community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Analytics &amp; Business Intelligence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1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Scaling (Out/In)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7120"/>
            <a:ext cx="10058400" cy="2042220"/>
          </a:xfrm>
        </p:spPr>
        <p:txBody>
          <a:bodyPr/>
          <a:lstStyle/>
          <a:p>
            <a:r>
              <a:rPr lang="en-US" dirty="0" smtClean="0"/>
              <a:t>Add more nodes to a system</a:t>
            </a:r>
          </a:p>
          <a:p>
            <a:r>
              <a:rPr lang="en-US" dirty="0" smtClean="0"/>
              <a:t>Add a new computer to a distributed system</a:t>
            </a:r>
          </a:p>
          <a:p>
            <a:r>
              <a:rPr lang="en-US" dirty="0" smtClean="0"/>
              <a:t>Scaling from one web server to three</a:t>
            </a:r>
          </a:p>
          <a:p>
            <a:r>
              <a:rPr lang="en-US" dirty="0" smtClean="0"/>
              <a:t>Hundreds of small computers can be configured in a “cluster”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673195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Vertical Scaling (Up/Down)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7706" y="5025887"/>
            <a:ext cx="10058400" cy="204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Adding high end resources to a single node in a system</a:t>
            </a:r>
          </a:p>
          <a:p>
            <a:r>
              <a:rPr lang="en-US" dirty="0" smtClean="0"/>
              <a:t>Resources may include CPU, memory, drives, etc</a:t>
            </a:r>
          </a:p>
          <a:p>
            <a:r>
              <a:rPr lang="en-US" dirty="0" smtClean="0"/>
              <a:t>Uses virtualization technology more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Column: </a:t>
            </a:r>
            <a:r>
              <a:rPr lang="en-US" sz="2400" dirty="0" smtClean="0"/>
              <a:t>Cassandra, Hbase, Vertica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Document: </a:t>
            </a:r>
            <a:r>
              <a:rPr lang="en-US" sz="2400" dirty="0" smtClean="0"/>
              <a:t>MongoDB, CouchDB, Rethink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Key/Value: </a:t>
            </a:r>
            <a:r>
              <a:rPr lang="en-US" sz="2400" dirty="0" smtClean="0"/>
              <a:t>Couchbase, Dynamo, Memcached, Redis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Graph: </a:t>
            </a:r>
            <a:r>
              <a:rPr lang="en-US" sz="2400" dirty="0" smtClean="0"/>
              <a:t>Neo4J, MarkLogic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0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 </a:t>
            </a:r>
            <a:r>
              <a:rPr lang="en-US" sz="2400" b="1" dirty="0"/>
              <a:t>column</a:t>
            </a:r>
            <a:r>
              <a:rPr lang="en-US" sz="2400" dirty="0"/>
              <a:t> of a distributed data store is a NoSQL object of the lowest level in a keyspace. It is a tuple (a key-value pair) consisting of three elements</a:t>
            </a:r>
            <a:r>
              <a:rPr lang="en-US" sz="2400" dirty="0" smtClean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Unique name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Value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Timestamp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00" y="3903787"/>
            <a:ext cx="214342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7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Data </a:t>
            </a:r>
            <a:r>
              <a:rPr lang="en-US" sz="2400" dirty="0"/>
              <a:t>storage paradigm designed for storing, retrieving, and managing associative arrays, a data structure more commonly known today as a dictionary or hash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26" y="4146804"/>
            <a:ext cx="285789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98" y="4199136"/>
            <a:ext cx="2959935" cy="209501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Database</a:t>
            </a:r>
            <a:r>
              <a:rPr lang="en-US" sz="2400" dirty="0"/>
              <a:t> that uses graph structures for semantic queries with nodes, edges and properties to represent and store data. A key concept of the system is the </a:t>
            </a:r>
            <a:r>
              <a:rPr lang="en-US" sz="2400" i="1" dirty="0"/>
              <a:t>graph</a:t>
            </a:r>
            <a:r>
              <a:rPr lang="en-US" sz="2400" dirty="0"/>
              <a:t> (or </a:t>
            </a:r>
            <a:r>
              <a:rPr lang="en-US" sz="2400" i="1" dirty="0"/>
              <a:t>edge</a:t>
            </a:r>
            <a:r>
              <a:rPr lang="en-US" sz="2400" dirty="0"/>
              <a:t> or </a:t>
            </a:r>
            <a:r>
              <a:rPr lang="en-US" sz="2400" i="1" dirty="0"/>
              <a:t>relationship</a:t>
            </a:r>
            <a:r>
              <a:rPr lang="en-US" sz="2400" dirty="0"/>
              <a:t>), which directly relates data items in the store.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00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8883</TotalTime>
  <Words>264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Wood Type</vt:lpstr>
      <vt:lpstr>Full Stack Web Development</vt:lpstr>
      <vt:lpstr>What is NoSQL?</vt:lpstr>
      <vt:lpstr>Advantages of NoSQL</vt:lpstr>
      <vt:lpstr>Disadvantages of NoSQL</vt:lpstr>
      <vt:lpstr>Horizontal Scaling (Out/In)</vt:lpstr>
      <vt:lpstr>Types Of NoSQL Databases</vt:lpstr>
      <vt:lpstr>Column Database</vt:lpstr>
      <vt:lpstr>Key / Value Store</vt:lpstr>
      <vt:lpstr>Graph Database</vt:lpstr>
      <vt:lpstr>Document Database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66</cp:revision>
  <dcterms:created xsi:type="dcterms:W3CDTF">2016-08-08T14:29:34Z</dcterms:created>
  <dcterms:modified xsi:type="dcterms:W3CDTF">2016-10-20T13:28:12Z</dcterms:modified>
</cp:coreProperties>
</file>