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66" r:id="rId4"/>
    <p:sldId id="268" r:id="rId5"/>
    <p:sldId id="269" r:id="rId6"/>
    <p:sldId id="264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1" y="4468031"/>
            <a:ext cx="919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 Debugging PHP </a:t>
            </a:r>
            <a:r>
              <a:rPr lang="en-US" sz="2400" dirty="0" smtClean="0"/>
              <a:t>/ Error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Errors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What the problem is (at least an estimation)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Where the problem is - File name, location and line number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The element(s) the error has to do with – Function, class, variable, 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The type and severity of the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85547" cy="40507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E_ERROR</a:t>
            </a:r>
            <a:r>
              <a:rPr lang="en-US" sz="2400" dirty="0"/>
              <a:t>: A fatal error that causes script termination.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E_WARNING</a:t>
            </a:r>
            <a:r>
              <a:rPr lang="en-US" sz="2400" dirty="0"/>
              <a:t>: Run-time warning that does not cause script termination.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E_PARSE</a:t>
            </a:r>
            <a:r>
              <a:rPr lang="en-US" sz="2400" dirty="0"/>
              <a:t>: Compile time parse error.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E_NOTICE</a:t>
            </a:r>
            <a:r>
              <a:rPr lang="en-US" sz="2400" dirty="0"/>
              <a:t>: Run time notice caused due to error in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34472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Caused when PHP understands what is written but what you are asking can not be done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Fatal errors WILL stop the execution of the script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Trying to access undefined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 Trying </a:t>
            </a:r>
            <a:r>
              <a:rPr lang="en-US" dirty="0" smtClean="0"/>
              <a:t>to access </a:t>
            </a:r>
            <a:r>
              <a:rPr lang="en-US" smtClean="0"/>
              <a:t>undefined classes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Fatal error: Call to undefined function </a:t>
            </a:r>
            <a:r>
              <a:rPr lang="en-US" dirty="0" smtClean="0">
                <a:solidFill>
                  <a:srgbClr val="FF0000"/>
                </a:solidFill>
              </a:rPr>
              <a:t>some_func() in Document\Root\</a:t>
            </a:r>
            <a:r>
              <a:rPr lang="en-US" dirty="0" err="1" smtClean="0">
                <a:solidFill>
                  <a:srgbClr val="FF0000"/>
                </a:solidFill>
              </a:rPr>
              <a:t>index.php</a:t>
            </a:r>
            <a:r>
              <a:rPr lang="en-US" dirty="0" smtClean="0">
                <a:solidFill>
                  <a:srgbClr val="FF0000"/>
                </a:solidFill>
              </a:rPr>
              <a:t> on line 54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Fatal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Startup </a:t>
            </a:r>
            <a:r>
              <a:rPr lang="en-US" dirty="0" smtClean="0"/>
              <a:t>– The </a:t>
            </a:r>
            <a:r>
              <a:rPr lang="en-US" dirty="0"/>
              <a:t>code cannot be </a:t>
            </a:r>
            <a:r>
              <a:rPr lang="en-US" dirty="0" smtClean="0"/>
              <a:t>executed with </a:t>
            </a:r>
            <a:r>
              <a:rPr lang="en-US" dirty="0"/>
              <a:t>the PHP environment due to the fault that occurred at the time of installation.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Compile</a:t>
            </a:r>
            <a:r>
              <a:rPr lang="en-US" dirty="0" smtClean="0"/>
              <a:t> – Occurs when </a:t>
            </a:r>
            <a:r>
              <a:rPr lang="en-US" dirty="0"/>
              <a:t>we attempt to use non existent data like file, class, function and etc.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Run </a:t>
            </a:r>
            <a:r>
              <a:rPr lang="en-US" b="1" dirty="0" smtClean="0"/>
              <a:t>time </a:t>
            </a:r>
            <a:r>
              <a:rPr lang="en-US" dirty="0" smtClean="0"/>
              <a:t>– Occurs during execution. </a:t>
            </a:r>
            <a:r>
              <a:rPr lang="en-US" dirty="0"/>
              <a:t>It is similar to compile time fatal error, except Compile time fatal error  is generated by Zend engine based on the time of occurrence.</a:t>
            </a:r>
          </a:p>
        </p:txBody>
      </p:sp>
    </p:spTree>
    <p:extLst>
      <p:ext uri="{BB962C8B-B14F-4D97-AF65-F5344CB8AC3E}">
        <p14:creationId xmlns:p14="http://schemas.microsoft.com/office/powerpoint/2010/main" val="257308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Errors caused by a typo in your code. </a:t>
            </a:r>
            <a:r>
              <a:rPr lang="en-US" sz="2400" dirty="0" smtClean="0"/>
              <a:t>Parse errors only generate at compile time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Missing Semicolon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Unclosed Braces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Unclosed Parentheses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Parse </a:t>
            </a:r>
            <a:r>
              <a:rPr lang="en-US" b="1" dirty="0">
                <a:solidFill>
                  <a:srgbClr val="FF0000"/>
                </a:solidFill>
              </a:rPr>
              <a:t>error:</a:t>
            </a:r>
            <a:r>
              <a:rPr lang="en-US" dirty="0">
                <a:solidFill>
                  <a:srgbClr val="FF0000"/>
                </a:solidFill>
              </a:rPr>
              <a:t> syntax error, unexpected T_ECHO in /</a:t>
            </a:r>
            <a:r>
              <a:rPr lang="en-US" dirty="0" smtClean="0">
                <a:solidFill>
                  <a:srgbClr val="FF0000"/>
                </a:solidFill>
              </a:rPr>
              <a:t>Document/App/</a:t>
            </a:r>
            <a:r>
              <a:rPr lang="en-US" dirty="0" err="1" smtClean="0">
                <a:solidFill>
                  <a:srgbClr val="FF0000"/>
                </a:solidFill>
              </a:rPr>
              <a:t>index.php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 line 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Warnings that will not stop execution or halt script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3 Types: </a:t>
            </a:r>
            <a:r>
              <a:rPr lang="en-US" sz="2400" dirty="0" smtClean="0"/>
              <a:t>Startup, Compile and Runtime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Missing Included File / Incorrect Path Names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Incorrect Number of Parameters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Headers Already Sent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Warning</a:t>
            </a:r>
            <a:r>
              <a:rPr lang="en-US" sz="2400" dirty="0">
                <a:solidFill>
                  <a:srgbClr val="FF0000"/>
                </a:solidFill>
              </a:rPr>
              <a:t>: include(</a:t>
            </a:r>
            <a:r>
              <a:rPr lang="en-US" sz="2400" dirty="0" err="1">
                <a:solidFill>
                  <a:srgbClr val="FF0000"/>
                </a:solidFill>
              </a:rPr>
              <a:t>File.php</a:t>
            </a:r>
            <a:r>
              <a:rPr lang="en-US" sz="2400" dirty="0">
                <a:solidFill>
                  <a:srgbClr val="FF0000"/>
                </a:solidFill>
              </a:rPr>
              <a:t>): failed to open stream: No such file or directory  in Document/Root/</a:t>
            </a:r>
            <a:r>
              <a:rPr lang="en-US" sz="2400" dirty="0" err="1">
                <a:solidFill>
                  <a:srgbClr val="FF0000"/>
                </a:solidFill>
              </a:rPr>
              <a:t>index.php</a:t>
            </a:r>
            <a:r>
              <a:rPr lang="en-US" sz="2400" dirty="0">
                <a:solidFill>
                  <a:srgbClr val="FF0000"/>
                </a:solidFill>
              </a:rPr>
              <a:t> on line 93</a:t>
            </a:r>
          </a:p>
        </p:txBody>
      </p:sp>
    </p:spTree>
    <p:extLst>
      <p:ext uri="{BB962C8B-B14F-4D97-AF65-F5344CB8AC3E}">
        <p14:creationId xmlns:p14="http://schemas.microsoft.com/office/powerpoint/2010/main" val="298203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Similar to warnings. Warn that this could cause an issue later on. Will not stop execution or halt script. These are a bit less severe than a warning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Trying to use an undefined variable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Trying to use an undefined constant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Notice: Undefined index: my_index </a:t>
            </a:r>
            <a:r>
              <a:rPr lang="en-US" dirty="0" smtClean="0">
                <a:solidFill>
                  <a:srgbClr val="FF0000"/>
                </a:solidFill>
              </a:rPr>
              <a:t>Document\Root\</a:t>
            </a:r>
            <a:r>
              <a:rPr lang="en-US" dirty="0" err="1" smtClean="0">
                <a:solidFill>
                  <a:srgbClr val="FF0000"/>
                </a:solidFill>
              </a:rPr>
              <a:t>index.php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 line 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14289</TotalTime>
  <Words>385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Do Errors Tell Us?</vt:lpstr>
      <vt:lpstr>Error Types</vt:lpstr>
      <vt:lpstr>Fatal Errors</vt:lpstr>
      <vt:lpstr>Types Of Fatal Errors</vt:lpstr>
      <vt:lpstr>Parse Errors</vt:lpstr>
      <vt:lpstr>Warnings</vt:lpstr>
      <vt:lpstr>Notices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111</cp:revision>
  <dcterms:created xsi:type="dcterms:W3CDTF">2016-08-08T14:29:34Z</dcterms:created>
  <dcterms:modified xsi:type="dcterms:W3CDTF">2016-10-30T20:05:40Z</dcterms:modified>
</cp:coreProperties>
</file>