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10/25/2016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3188" y="4468031"/>
            <a:ext cx="805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                     Redis </a:t>
            </a:r>
            <a:r>
              <a:rPr lang="en-US" sz="2400" dirty="0" smtClean="0"/>
              <a:t>/ </a:t>
            </a:r>
            <a:r>
              <a:rPr lang="en-US" sz="2400" dirty="0" smtClean="0"/>
              <a:t>Data Persistence Overview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– Append Only File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Main persistence option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Every operation gets logged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Log is the same format used by clients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be piped to another instance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Dataset can be reconstructed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51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Rewrite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Used when AOF file gets too big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Rewrite database from scratch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Directly access data in memory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 need for disk access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Once written, the temp file is synched on to disk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96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Advantages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Much more durable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Single file with no corruption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Automatically rewrites in the background if it gets too big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Easy to understand log /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26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AOF Disadvantages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Takes longer to load in memory on server restart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Usually bigger than the equivalent RDB files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be slower than RDB depending on the fsync policy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More possible bugs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190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 Features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9975" y="1900238"/>
            <a:ext cx="10058400" cy="4675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Datasets are all stored in memory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Datasets can be saved to disk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Redis fork – Creating child processes which are an exact copy of the parent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Copy-On-Write Snapshot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Process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Client sends write command to database (Client memory)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Database receives the write (Server memory)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Database calls system call that writes data on disk (Kernel buffer)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The OS transfers the write buffer to the disk controller (Disk cache)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dirty="0" smtClean="0"/>
              <a:t>Disk controller writes to physical media (Physical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Options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RDB – Point-in-time snapshots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AOF – Write operation </a:t>
            </a:r>
            <a:r>
              <a:rPr lang="en-US" sz="2400" dirty="0" smtClean="0"/>
              <a:t>logging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Both RDB &amp; </a:t>
            </a:r>
            <a:r>
              <a:rPr lang="en-US" sz="2400" dirty="0" smtClean="0"/>
              <a:t>AOF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Disabled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276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 – Redis Database File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Simplest persistence </a:t>
            </a:r>
            <a:r>
              <a:rPr lang="en-US" sz="2400" dirty="0" smtClean="0"/>
              <a:t>mode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Enabled by default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Single-file point-in-time representation</a:t>
            </a:r>
          </a:p>
          <a:p>
            <a:r>
              <a:rPr lang="en-US" sz="2400" dirty="0" smtClean="0"/>
              <a:t>Uses snapshots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0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 Advantages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Simple </a:t>
            </a:r>
            <a:r>
              <a:rPr lang="en-US" sz="2400" dirty="0" smtClean="0"/>
              <a:t>to </a:t>
            </a:r>
            <a:r>
              <a:rPr lang="en-US" sz="2400" dirty="0" smtClean="0"/>
              <a:t>use, no setup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Very compact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Works great </a:t>
            </a:r>
            <a:r>
              <a:rPr lang="en-US" sz="2400" dirty="0" smtClean="0"/>
              <a:t>for backup &amp; recovery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Maximizes performance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F</a:t>
            </a:r>
            <a:r>
              <a:rPr lang="en-US" sz="2400" dirty="0" smtClean="0"/>
              <a:t>aster </a:t>
            </a:r>
            <a:r>
              <a:rPr lang="en-US" sz="2400" dirty="0" smtClean="0"/>
              <a:t>restarts with big </a:t>
            </a:r>
            <a:r>
              <a:rPr lang="en-US" sz="2400" dirty="0" smtClean="0"/>
              <a:t>datasets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6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Snapshotting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Controlled by the user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be modified at runtime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Snapshots are produced as .rdb files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SAVE </a:t>
            </a:r>
            <a:r>
              <a:rPr lang="en-US" sz="2400" dirty="0" smtClean="0"/>
              <a:t>&amp;</a:t>
            </a:r>
            <a:r>
              <a:rPr lang="en-US" sz="2400" b="1" dirty="0" smtClean="0"/>
              <a:t> BGSAVE </a:t>
            </a:r>
            <a:r>
              <a:rPr lang="en-US" sz="2400" dirty="0" smtClean="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155348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&amp; BGSAVE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Performs a synchronous save of the dataset producing a point-in-time snapshot of all data inside of the Redis instance in the form of an .rdb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Should not </a:t>
            </a:r>
            <a:r>
              <a:rPr lang="en-US" dirty="0" smtClean="0"/>
              <a:t>be </a:t>
            </a:r>
            <a:r>
              <a:rPr lang="en-US" dirty="0"/>
              <a:t>called in production environments as it will block all other clients. Instead, use </a:t>
            </a:r>
            <a:r>
              <a:rPr lang="en-US" dirty="0" smtClean="0"/>
              <a:t>BGSAVE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SAVE 60 100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Dump dataset to disk every 60 seconds if at least 1000 keys changed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BGSAVE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Saves the DB in the background and the parent continues to serve clients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8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 Disadvantages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Limited to save points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Not good if you want to minimize the chance of data loss if Redis stops working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Needs to fork() often which can be time consuming and can wear on CPU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482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12146</TotalTime>
  <Words>413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Wingdings</vt:lpstr>
      <vt:lpstr>Wood Type</vt:lpstr>
      <vt:lpstr>Full Stack Web Development</vt:lpstr>
      <vt:lpstr>Data Persistence Features</vt:lpstr>
      <vt:lpstr>Persistence Process</vt:lpstr>
      <vt:lpstr>Persistence Options</vt:lpstr>
      <vt:lpstr>RDB – Redis Database File</vt:lpstr>
      <vt:lpstr>RDB Advantages</vt:lpstr>
      <vt:lpstr>Snapshotting</vt:lpstr>
      <vt:lpstr>SAVE &amp; BGSAVE</vt:lpstr>
      <vt:lpstr>RDB Disadvantages</vt:lpstr>
      <vt:lpstr>AOF – Append Only File</vt:lpstr>
      <vt:lpstr>AOF Rewrite</vt:lpstr>
      <vt:lpstr>AOF Advantages</vt:lpstr>
      <vt:lpstr>AOF Disadvantages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88</cp:revision>
  <dcterms:created xsi:type="dcterms:W3CDTF">2016-08-08T14:29:34Z</dcterms:created>
  <dcterms:modified xsi:type="dcterms:W3CDTF">2016-10-25T15:25:34Z</dcterms:modified>
</cp:coreProperties>
</file>