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8/26/2016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8/26/2016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8/26/2016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8/26/2016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JQuery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</a:t>
            </a:r>
            <a:r>
              <a:rPr lang="en-US" sz="1800" dirty="0" smtClean="0"/>
              <a:t>(Continued)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smtClean="0"/>
              <a:t>after</a:t>
            </a:r>
            <a:r>
              <a:rPr lang="en-US" sz="2400" b="1" dirty="0"/>
              <a:t>() </a:t>
            </a:r>
            <a:r>
              <a:rPr lang="en-US" sz="2400" dirty="0"/>
              <a:t>– Insert content after selected 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before() </a:t>
            </a:r>
            <a:r>
              <a:rPr lang="en-US" sz="2400" dirty="0"/>
              <a:t>– Insert content before selected 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remove() </a:t>
            </a:r>
            <a:r>
              <a:rPr lang="en-US" sz="2400" dirty="0" smtClean="0"/>
              <a:t>– Remove selected elements and its child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empty() </a:t>
            </a:r>
            <a:r>
              <a:rPr lang="en-US" sz="2400" dirty="0" smtClean="0"/>
              <a:t>– Removes child elements from selected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 smtClean="0"/>
              <a:t>addClass</a:t>
            </a:r>
            <a:r>
              <a:rPr lang="en-US" sz="2400" b="1" dirty="0" smtClean="0"/>
              <a:t>(), removeClass(), </a:t>
            </a:r>
            <a:r>
              <a:rPr lang="en-US" sz="2400" b="1" dirty="0" err="1" smtClean="0"/>
              <a:t>toggleClass</a:t>
            </a:r>
            <a:r>
              <a:rPr lang="en-US" sz="2400" b="1" dirty="0" smtClean="0"/>
              <a:t>(), </a:t>
            </a:r>
            <a:r>
              <a:rPr lang="en-US" sz="2400" b="1" dirty="0" err="1" smtClean="0"/>
              <a:t>css</a:t>
            </a:r>
            <a:r>
              <a:rPr lang="en-US" sz="2400" b="1" dirty="0" smtClean="0"/>
              <a:t>() </a:t>
            </a:r>
            <a:r>
              <a:rPr lang="en-US" sz="2400" dirty="0" smtClean="0"/>
              <a:t>– Manipulate CSS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9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&amp;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6433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Ajax  allows us to exchange data with a server and upload parts of a webpage. jQuery gives us some tools to make this a little easier than with plain JavaScript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load() </a:t>
            </a:r>
            <a:r>
              <a:rPr lang="en-US" dirty="0" smtClean="0"/>
              <a:t>– Loads data from a server and puts it into a selected element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	$(</a:t>
            </a:r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</a:rPr>
              <a:t>selector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).load(</a:t>
            </a:r>
            <a:r>
              <a:rPr lang="en-US" sz="1800" b="1" i="1" dirty="0" err="1">
                <a:solidFill>
                  <a:schemeClr val="bg1">
                    <a:lumMod val="50000"/>
                  </a:schemeClr>
                </a:solidFill>
              </a:rPr>
              <a:t>URL,data,callback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get() – </a:t>
            </a:r>
            <a:r>
              <a:rPr lang="en-US" dirty="0" smtClean="0"/>
              <a:t>Requests data from a server with an HTTP GET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	$.get(</a:t>
            </a:r>
            <a:r>
              <a:rPr lang="en-US" sz="1800" b="1" i="1" dirty="0" err="1" smtClean="0">
                <a:solidFill>
                  <a:schemeClr val="bg1">
                    <a:lumMod val="50000"/>
                  </a:schemeClr>
                </a:solidFill>
              </a:rPr>
              <a:t>URL,callback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post() – </a:t>
            </a:r>
            <a:r>
              <a:rPr lang="en-US" dirty="0" smtClean="0"/>
              <a:t>Requests or submits data to a server with an HTTP POST request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$.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post(</a:t>
            </a:r>
            <a:r>
              <a:rPr lang="en-US" sz="1800" b="1" i="1" dirty="0" err="1">
                <a:solidFill>
                  <a:schemeClr val="bg1">
                    <a:lumMod val="50000"/>
                  </a:schemeClr>
                </a:solidFill>
              </a:rPr>
              <a:t>URL,data,callback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);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899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jQuery</a:t>
            </a:r>
            <a:r>
              <a:rPr lang="en-US" sz="2400" dirty="0" smtClean="0"/>
              <a:t> is a lightweight, fast and feature-rich JavaScript library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jQuery</a:t>
            </a:r>
            <a:r>
              <a:rPr lang="en-US" sz="2400" dirty="0" smtClean="0"/>
              <a:t> was created to make certain things easier such as document manipulation, event handling, animation and more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jQuery</a:t>
            </a:r>
            <a:r>
              <a:rPr lang="en-US" sz="2400" dirty="0" smtClean="0"/>
              <a:t> can be used by simply including a single file in your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&lt;script   </a:t>
            </a:r>
            <a:r>
              <a:rPr lang="en-US" sz="2400" b="1" i="1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="https://code.jquery.com/jquery-1.12.4.js</a:t>
            </a:r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</a:rPr>
              <a:t>"&gt;&lt;/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script&gt;</a:t>
            </a:r>
            <a:endParaRPr lang="en-US" sz="24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61965"/>
            <a:ext cx="10058400" cy="47850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/>
              <a:t>jQuery uses a special syntax for selecting HTML elements and performing actions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/>
              <a:t>$(selector).action()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400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smtClean="0"/>
              <a:t>Selectors are the same that CSS uses</a:t>
            </a:r>
            <a:endParaRPr lang="en-US" sz="2400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/>
              <a:t>$(‘h1’).hide()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/>
              <a:t>$(‘.someClass’).hide()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/>
              <a:t>$(‘#someId’).hide()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06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Selector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49600"/>
              </p:ext>
            </p:extLst>
          </p:nvPr>
        </p:nvGraphicFramePr>
        <p:xfrm>
          <a:off x="1179466" y="1879205"/>
          <a:ext cx="9927663" cy="4474030"/>
        </p:xfrm>
        <a:graphic>
          <a:graphicData uri="http://schemas.openxmlformats.org/drawingml/2006/table">
            <a:tbl>
              <a:tblPr/>
              <a:tblGrid>
                <a:gridCol w="3309221"/>
                <a:gridCol w="3309221"/>
                <a:gridCol w="3309221"/>
              </a:tblGrid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$("*")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elements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$(this)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current HTML element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$("p.intro")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&lt;p&gt; elements with class="intro"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$("p:first")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first &lt;p&gt; element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$("ul li:first")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first &lt;li&gt; element of the first &lt;ul&gt;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0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$("ul li:first-child")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first &lt;li&gt; element of every &lt;ul&gt;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$("[href]")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elements with an href attribute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5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$("a[target='_blank']")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&lt;a&gt; elements with a target attribute value equal to "_blank"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5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$("a[target!='_blank']")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all &lt;a&gt; elements with a target attribute value NOT equal to "_blank"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3892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$(":button")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&lt;button&gt; elements and &lt;input&gt; elements of type="button"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$("tr:even")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all even &lt;</a:t>
                      </a:r>
                      <a:r>
                        <a:rPr lang="en-US" sz="1200" dirty="0" err="1">
                          <a:effectLst/>
                        </a:rPr>
                        <a:t>tr</a:t>
                      </a:r>
                      <a:r>
                        <a:rPr lang="en-US" sz="1200" dirty="0">
                          <a:effectLst/>
                        </a:rPr>
                        <a:t>&gt; elements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$("tr:odd")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odd &lt;tr&gt; elements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7917" marR="47917" marT="23958" marB="23958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Used to make sure everything is ready and loaded and prevents jQuery code from running to early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$(document).ready(function(){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Code here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});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$(function(){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Code here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})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1538" y="5078025"/>
            <a:ext cx="11194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6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28445"/>
            <a:ext cx="10058400" cy="792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Most DOM events have an equivalent jQuery event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11984" y="2462153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dblclick()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die()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bind()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unbind()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change()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ready()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toggle()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Scroll()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Resize()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1069848" y="2320108"/>
            <a:ext cx="2001826" cy="442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click()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mousedown()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mouseenter()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mouseleave()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mouseup()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load()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unload()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keyup()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keypress()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keydown()</a:t>
            </a:r>
          </a:p>
        </p:txBody>
      </p:sp>
    </p:spTree>
    <p:extLst>
      <p:ext uri="{BB962C8B-B14F-4D97-AF65-F5344CB8AC3E}">
        <p14:creationId xmlns:p14="http://schemas.microsoft.com/office/powerpoint/2010/main" val="396538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$(‘someElement’).click(function(){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// Do Something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The above is a shorthand for the following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$(‘.someElement’).on(‘click’, function(){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Do Something</a:t>
            </a:r>
          </a:p>
          <a:p>
            <a:pPr marL="0" indent="0">
              <a:buNone/>
            </a:pPr>
            <a:r>
              <a:rPr lang="en-US" b="1" dirty="0" smtClean="0"/>
              <a:t>})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23278" y="3586579"/>
            <a:ext cx="1003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8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hide() &amp; show()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toggle()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fadeIn(), fadeout, fadeToggle(), fadeTo()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slideDown(), slideUp, slideToggle()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animate()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stop()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69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text() </a:t>
            </a:r>
            <a:r>
              <a:rPr lang="en-US" sz="2400" dirty="0" smtClean="0"/>
              <a:t>– Set or return text content of selected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html() </a:t>
            </a:r>
            <a:r>
              <a:rPr lang="en-US" sz="2400" dirty="0" smtClean="0"/>
              <a:t>– Set or return the content of selected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val() </a:t>
            </a:r>
            <a:r>
              <a:rPr lang="en-US" sz="2400" dirty="0" smtClean="0"/>
              <a:t>– Set or return the value of a form field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attr() </a:t>
            </a:r>
            <a:r>
              <a:rPr lang="en-US" sz="2400" dirty="0" smtClean="0"/>
              <a:t>– Get attribute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append() </a:t>
            </a:r>
            <a:r>
              <a:rPr lang="en-US" sz="2400" dirty="0" smtClean="0"/>
              <a:t>– Insert content at the end of selected 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prepend() </a:t>
            </a:r>
            <a:r>
              <a:rPr lang="en-US" sz="2400" dirty="0" smtClean="0"/>
              <a:t>– Insert content at the beginning of selected items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5013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8649</TotalTime>
  <Words>531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Wingdings</vt:lpstr>
      <vt:lpstr>Wood Type</vt:lpstr>
      <vt:lpstr>Full Stack Web Development</vt:lpstr>
      <vt:lpstr>What Is jQuery?</vt:lpstr>
      <vt:lpstr>jQuery Syntax</vt:lpstr>
      <vt:lpstr>More Selector Examples</vt:lpstr>
      <vt:lpstr>Document Ready</vt:lpstr>
      <vt:lpstr>Events</vt:lpstr>
      <vt:lpstr>Event Syntax</vt:lpstr>
      <vt:lpstr>jQuery Effects</vt:lpstr>
      <vt:lpstr>DOM Manipulation</vt:lpstr>
      <vt:lpstr>DOM Manipulation (Continued)</vt:lpstr>
      <vt:lpstr>jQuery &amp; Ajax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49</cp:revision>
  <dcterms:created xsi:type="dcterms:W3CDTF">2016-08-08T14:29:34Z</dcterms:created>
  <dcterms:modified xsi:type="dcterms:W3CDTF">2016-08-26T16:27:50Z</dcterms:modified>
</cp:coreProperties>
</file>