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10/29/2016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0253" y="4468031"/>
            <a:ext cx="442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Chrome </a:t>
            </a:r>
            <a:r>
              <a:rPr lang="en-US" sz="2400" b="1" dirty="0" smtClean="0">
                <a:solidFill>
                  <a:srgbClr val="38949E"/>
                </a:solidFill>
              </a:rPr>
              <a:t>Developer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Improve Rendering Performance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0" y="2704540"/>
            <a:ext cx="6452881" cy="2387016"/>
          </a:xfrm>
        </p:spPr>
      </p:pic>
      <p:sp>
        <p:nvSpPr>
          <p:cNvPr id="5" name="TextBox 4"/>
          <p:cNvSpPr txBox="1"/>
          <p:nvPr/>
        </p:nvSpPr>
        <p:spPr>
          <a:xfrm>
            <a:off x="914399" y="2882085"/>
            <a:ext cx="40710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See where most of the load time is being spent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Events are plotted on a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Inspect resources such as…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HTML5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Local Storage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Session Storage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Cookies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AppCache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WebSQL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IndexedDB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03" y="2806810"/>
            <a:ext cx="7345685" cy="23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Developer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Browser developer tools are used to test, examine &amp; debug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Provides access into the internals of the browser and web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NOT website builders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Come as either </a:t>
            </a:r>
            <a:r>
              <a:rPr lang="en-US" sz="2400" b="1" dirty="0" smtClean="0"/>
              <a:t>add-ons </a:t>
            </a:r>
            <a:r>
              <a:rPr lang="en-US" sz="2400" dirty="0" smtClean="0"/>
              <a:t>or</a:t>
            </a:r>
            <a:r>
              <a:rPr lang="en-US" sz="2400" b="1" dirty="0" smtClean="0"/>
              <a:t> built-in </a:t>
            </a:r>
            <a:r>
              <a:rPr lang="en-US" sz="2400" dirty="0" smtClean="0"/>
              <a:t>features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All modern browsers have built in tools now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alert() calls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Minimal errors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Sometimes no line number or extra information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</a:t>
            </a:r>
            <a:r>
              <a:rPr lang="en-US" sz="2400" dirty="0" smtClean="0"/>
              <a:t>Debuggers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Network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70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Full Console Logging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Edit Code in Real-Time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DOM Element Selecting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Optimize w/ Profilers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Powerful JavaScript debugger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Resource Viewers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Network &amp;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</a:t>
            </a:r>
            <a:r>
              <a:rPr lang="en-US" dirty="0"/>
              <a:t>&amp;</a:t>
            </a:r>
            <a:r>
              <a:rPr lang="en-US" dirty="0" smtClean="0"/>
              <a:t> Editing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55" y="2792428"/>
            <a:ext cx="7217744" cy="2596363"/>
          </a:xfrm>
        </p:spPr>
      </p:pic>
      <p:sp>
        <p:nvSpPr>
          <p:cNvPr id="5" name="TextBox 4"/>
          <p:cNvSpPr txBox="1"/>
          <p:nvPr/>
        </p:nvSpPr>
        <p:spPr>
          <a:xfrm>
            <a:off x="906448" y="2659449"/>
            <a:ext cx="4071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Add/remove HTML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Add/remove attributes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Add/remove CSS styles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Move elements around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Edit links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Search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Console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27" y="3649648"/>
            <a:ext cx="9881595" cy="28544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Log diagnostic information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A shell prompt which can be used to interact with the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06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544143"/>
          </a:xfrm>
        </p:spPr>
        <p:txBody>
          <a:bodyPr/>
          <a:lstStyle/>
          <a:p>
            <a:r>
              <a:rPr lang="en-US" dirty="0" smtClean="0"/>
              <a:t>Quickly discover the cause of the issue and fix it</a:t>
            </a:r>
          </a:p>
          <a:p>
            <a:r>
              <a:rPr lang="en-US" dirty="0" smtClean="0"/>
              <a:t>Makes debugging MUCH less painful</a:t>
            </a:r>
            <a:endParaRPr lang="en-US" dirty="0"/>
          </a:p>
        </p:txBody>
      </p:sp>
      <p:pic>
        <p:nvPicPr>
          <p:cNvPr id="1026" name="Picture 2" descr="D:\Downloads\js-debu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526006"/>
            <a:ext cx="88201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Improve Network Performance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0998" y="7740731"/>
            <a:ext cx="5174855" cy="1379416"/>
          </a:xfrm>
        </p:spPr>
        <p:txBody>
          <a:bodyPr/>
          <a:lstStyle/>
          <a:p>
            <a:r>
              <a:rPr lang="en-US" dirty="0" err="1" smtClean="0"/>
              <a:t>ded</a:t>
            </a:r>
            <a:endParaRPr lang="en-US" dirty="0"/>
          </a:p>
        </p:txBody>
      </p:sp>
      <p:pic>
        <p:nvPicPr>
          <p:cNvPr id="2050" name="Picture 2" descr="D:\Downloads\network-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15" y="2894275"/>
            <a:ext cx="5669797" cy="23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6448" y="2659449"/>
            <a:ext cx="407106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Provides insight into resources that are requested and downloaded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Identify requests that take longer than expected and fix them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Helps optimize your webpage speed and reliability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14" y="3803348"/>
            <a:ext cx="7479803" cy="256058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Analyze pages as they load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Provides suggestions and optimization for speeding things 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8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13724</TotalTime>
  <Words>246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Wingdings</vt:lpstr>
      <vt:lpstr>Wood Type</vt:lpstr>
      <vt:lpstr>Full Stack Web Development</vt:lpstr>
      <vt:lpstr>What Are Developer Tools?</vt:lpstr>
      <vt:lpstr>Before Developer Tools</vt:lpstr>
      <vt:lpstr>Some Benefits</vt:lpstr>
      <vt:lpstr>Inspecting &amp; Editing Code</vt:lpstr>
      <vt:lpstr>Working With The Console</vt:lpstr>
      <vt:lpstr>Debugging JS</vt:lpstr>
      <vt:lpstr>Improve Network Performance</vt:lpstr>
      <vt:lpstr>Audits</vt:lpstr>
      <vt:lpstr>Improve Rendering Performance</vt:lpstr>
      <vt:lpstr>Storage Inspection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110</cp:revision>
  <dcterms:created xsi:type="dcterms:W3CDTF">2016-08-08T14:29:34Z</dcterms:created>
  <dcterms:modified xsi:type="dcterms:W3CDTF">2016-10-29T21:03:35Z</dcterms:modified>
</cp:coreProperties>
</file>