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3889" y="4468031"/>
            <a:ext cx="67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Full Stack Web Development</a:t>
            </a:r>
            <a:r>
              <a:rPr lang="en-US" sz="2400" dirty="0" smtClean="0"/>
              <a:t> </a:t>
            </a:r>
            <a:r>
              <a:rPr lang="en-US" sz="2400" dirty="0" smtClean="0"/>
              <a:t>/ </a:t>
            </a:r>
            <a:r>
              <a:rPr lang="en-US" sz="2400" dirty="0" smtClean="0"/>
              <a:t>Course 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069848" y="1940117"/>
            <a:ext cx="10682180" cy="45879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Brad Traversy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12</a:t>
            </a:r>
            <a:r>
              <a:rPr lang="en-US" sz="2400" b="1" dirty="0" smtClean="0"/>
              <a:t>+ </a:t>
            </a:r>
            <a:r>
              <a:rPr lang="en-US" sz="2400" dirty="0" smtClean="0"/>
              <a:t>years as a web developer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4</a:t>
            </a:r>
            <a:r>
              <a:rPr lang="en-US" sz="2400" b="1" dirty="0" smtClean="0"/>
              <a:t>+ </a:t>
            </a:r>
            <a:r>
              <a:rPr lang="en-US" sz="2400" dirty="0" smtClean="0"/>
              <a:t>years creating and teaching courses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Specialize </a:t>
            </a:r>
            <a:r>
              <a:rPr lang="en-US" sz="2400" dirty="0" smtClean="0"/>
              <a:t>in JavaScript technologies and PHP server-side development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Dozens </a:t>
            </a:r>
            <a:r>
              <a:rPr lang="en-US" sz="2400" dirty="0" smtClean="0"/>
              <a:t>of courses at </a:t>
            </a:r>
            <a:r>
              <a:rPr lang="en-US" sz="2400" b="1" dirty="0" smtClean="0"/>
              <a:t>Eduonix.com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1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course includes over 20 different technologies within 5 categories. There are 40+ projects, mini-projects and code samples. By the end of this course you should consider yourself a </a:t>
            </a:r>
            <a:r>
              <a:rPr lang="en-US" b="1" dirty="0" smtClean="0"/>
              <a:t>Full Stack Developer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5 Areas </a:t>
            </a:r>
            <a:r>
              <a:rPr lang="en-US" sz="2000" dirty="0" smtClean="0"/>
              <a:t>– Frontend, Backend, Databases,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sz="2000" dirty="0" smtClean="0"/>
              <a:t>Essential Technologies, Debugging &amp; Tools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Each </a:t>
            </a:r>
            <a:r>
              <a:rPr lang="en-US" sz="2000" dirty="0" smtClean="0"/>
              <a:t>area has </a:t>
            </a:r>
            <a:r>
              <a:rPr lang="en-US" sz="2000" b="1" dirty="0" smtClean="0"/>
              <a:t>4 – 6 sections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Each section has </a:t>
            </a:r>
            <a:r>
              <a:rPr lang="en-US" b="1" dirty="0" smtClean="0"/>
              <a:t>4 – 12 Lectures</a:t>
            </a: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Each Lecture has </a:t>
            </a:r>
            <a:r>
              <a:rPr lang="en-US" b="1" dirty="0" smtClean="0"/>
              <a:t>1 – 6 videos </a:t>
            </a:r>
            <a:r>
              <a:rPr lang="en-US" dirty="0" smtClean="0"/>
              <a:t>with source code</a:t>
            </a:r>
            <a:endParaRPr lang="en-US" sz="2000" dirty="0" smtClean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21" y="3318360"/>
            <a:ext cx="4478578" cy="27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75067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HTML </a:t>
            </a:r>
            <a:r>
              <a:rPr lang="en-US" sz="2800" dirty="0" smtClean="0"/>
              <a:t>– All the basics: tags, attributes, lists, forms,</a:t>
            </a:r>
            <a:r>
              <a:rPr lang="en-US" sz="2800" dirty="0"/>
              <a:t> </a:t>
            </a:r>
            <a:r>
              <a:rPr lang="en-US" sz="2800" dirty="0" smtClean="0"/>
              <a:t>etc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HTML5 </a:t>
            </a:r>
            <a:r>
              <a:rPr lang="en-US" sz="2800" dirty="0" smtClean="0"/>
              <a:t>– Video/audio, Canvas, Web Storage, Geolocation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CSS3</a:t>
            </a:r>
            <a:r>
              <a:rPr lang="en-US" sz="2800" dirty="0" smtClean="0"/>
              <a:t> – Positioning, gradients, transitions, pseudo classes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Twitter Bootstrap </a:t>
            </a:r>
            <a:r>
              <a:rPr lang="en-US" sz="2800" dirty="0" smtClean="0"/>
              <a:t>– Navbar, jumbotron, alerts, grids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JavaScript – </a:t>
            </a:r>
            <a:r>
              <a:rPr lang="en-US" sz="2800" dirty="0" smtClean="0"/>
              <a:t>Arrays, objects, form validation, ajax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jQuery</a:t>
            </a:r>
            <a:r>
              <a:rPr lang="en-US" sz="2800" dirty="0" smtClean="0"/>
              <a:t> – Selectors, DOM manipulation, events, image slider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8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Node.js</a:t>
            </a:r>
            <a:r>
              <a:rPr lang="en-US" sz="3200" dirty="0" smtClean="0"/>
              <a:t> – NPM, Express, template engines, authentication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Meteor.js </a:t>
            </a:r>
            <a:r>
              <a:rPr lang="en-US" sz="3200" dirty="0" smtClean="0"/>
              <a:t>– Templates, collections, subscriptions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Angular</a:t>
            </a:r>
            <a:r>
              <a:rPr lang="en-US" sz="3200" dirty="0" smtClean="0"/>
              <a:t> – Components, routing, observables, events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PHP</a:t>
            </a:r>
            <a:r>
              <a:rPr lang="en-US" sz="3200" dirty="0" smtClean="0"/>
              <a:t> – OOP, MySQL, superglobals, sessions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Ruby </a:t>
            </a:r>
            <a:r>
              <a:rPr lang="en-US" sz="3200" b="1" dirty="0" smtClean="0"/>
              <a:t>On </a:t>
            </a:r>
            <a:r>
              <a:rPr lang="en-US" sz="3200" b="1" dirty="0" smtClean="0"/>
              <a:t>Rails </a:t>
            </a:r>
            <a:r>
              <a:rPr lang="en-US" sz="3200" dirty="0" smtClean="0"/>
              <a:t>– Controllers, models, views, routing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33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MySQL </a:t>
            </a:r>
            <a:r>
              <a:rPr lang="en-US" sz="2800" dirty="0" smtClean="0"/>
              <a:t>– Tables, queries, joining, PHP integration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PostgreSQL </a:t>
            </a:r>
            <a:r>
              <a:rPr lang="en-US" sz="2800" dirty="0" smtClean="0"/>
              <a:t>– psql client, PGAdmin4, PHP Integration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MongoDB</a:t>
            </a:r>
            <a:r>
              <a:rPr lang="en-US" sz="2800" dirty="0" smtClean="0"/>
              <a:t> – Collections, queries, documents, Mongoose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CouchDB </a:t>
            </a:r>
            <a:r>
              <a:rPr lang="en-US" sz="2800" dirty="0" smtClean="0"/>
              <a:t>– Fauxton, design docs, views, replication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2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Memcached </a:t>
            </a:r>
            <a:r>
              <a:rPr lang="en-US" sz="2800" dirty="0" smtClean="0"/>
              <a:t>– Telnet commands, libmemcached-tools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Redis </a:t>
            </a:r>
            <a:r>
              <a:rPr lang="en-US" sz="2800" dirty="0" smtClean="0"/>
              <a:t>– Caching, data persistence, data types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Markdown </a:t>
            </a:r>
            <a:r>
              <a:rPr lang="en-US" sz="2800" dirty="0" smtClean="0"/>
              <a:t>– Headings, lists, text formatting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Sass </a:t>
            </a:r>
            <a:r>
              <a:rPr lang="en-US" sz="2800" dirty="0" smtClean="0"/>
              <a:t>– Variables, mixins, extending, partials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&amp;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06034" cy="4050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GIT </a:t>
            </a:r>
            <a:r>
              <a:rPr lang="en-US" sz="3200" dirty="0" smtClean="0"/>
              <a:t>– Version control, repositories, Github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Grunt </a:t>
            </a:r>
            <a:r>
              <a:rPr lang="en-US" sz="3200" dirty="0" smtClean="0"/>
              <a:t>– Tasks, concatenation, watch mode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Gulp </a:t>
            </a:r>
            <a:r>
              <a:rPr lang="en-US" sz="3200" dirty="0" smtClean="0"/>
              <a:t>– Minify code, webserver, JSHint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Chrome Developer Tools </a:t>
            </a:r>
            <a:r>
              <a:rPr lang="en-US" sz="3200" dirty="0" smtClean="0"/>
              <a:t>– Debugging, console, inspection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PHP Debugging &amp; Errors</a:t>
            </a:r>
            <a:r>
              <a:rPr lang="en-US" sz="3200" dirty="0" smtClean="0"/>
              <a:t> – Error types, debug functions, config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86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621422" cy="40507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Simple HTML Template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Bootstrap Theme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jQuery Slider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Ajax Github Profile Finder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PHP Job 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CSS3 Dropdown 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Ruby On Rails Blog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PHP / PostgreSQL Blog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RESTful JSON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CD Collection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2727" y="2121408"/>
            <a:ext cx="571128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dirty="0" smtClean="0"/>
              <a:t> HTML5 Audio Player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Angular 2 Website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PHP Bookmarker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Sass Template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Node.js/Redis Todo List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Page Cache w/Memcached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Node.js / Passport Authentication System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PHP MySQL Messaging App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HTML5 Note App Using 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1746</TotalTime>
  <Words>470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Full Stack Web Development</vt:lpstr>
      <vt:lpstr>About The Instructor</vt:lpstr>
      <vt:lpstr>Course Description</vt:lpstr>
      <vt:lpstr>Frontend Technologies</vt:lpstr>
      <vt:lpstr>Backend Technologies</vt:lpstr>
      <vt:lpstr>Databases</vt:lpstr>
      <vt:lpstr>Other Essential Technologies</vt:lpstr>
      <vt:lpstr>Version Control &amp; Debug</vt:lpstr>
      <vt:lpstr>Project Examples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23</cp:revision>
  <dcterms:created xsi:type="dcterms:W3CDTF">2016-08-08T14:29:34Z</dcterms:created>
  <dcterms:modified xsi:type="dcterms:W3CDTF">2016-10-31T14:29:56Z</dcterms:modified>
</cp:coreProperties>
</file>