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10/27/2016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1" y="4468031"/>
            <a:ext cx="919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                                </a:t>
            </a:r>
            <a:r>
              <a:rPr lang="en-US" sz="2400" b="1" dirty="0" smtClean="0">
                <a:solidFill>
                  <a:srgbClr val="38949E"/>
                </a:solidFill>
              </a:rPr>
              <a:t>Task Runners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Task Runner?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 build automation tool used to perform frequently used tasks such as..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Minification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Compilation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Unit Testing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Linting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Task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Eliminate redundant tasks (Keep it </a:t>
            </a:r>
            <a:r>
              <a:rPr lang="en-US" sz="2800" b="1" dirty="0" smtClean="0"/>
              <a:t>DRY</a:t>
            </a:r>
            <a:r>
              <a:rPr lang="en-US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Compiling and processing code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Eliminate dependencies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Minimize “bad builds”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432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Popular task runner with a huge ecosystem of plugins (5000+)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Written in Node.js and distributed by NPM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Created by Ben Alman in 2012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Uses a command line interface to run custom tasks specified in a Gruntfile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Companies like Adobe, jQuery, Twitter and Mozilla use Grunt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relatively new JavaScript based task runner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Similar to Grunt. Both follow a modular-based architecture and are based on NPM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Gulp is defined by code rather than configuration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Faster than Grunt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Grunt uses temp files to transfer output from one task to another where Gulp files are piped between 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05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14118</TotalTime>
  <Words>163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</vt:lpstr>
      <vt:lpstr>Wood Type</vt:lpstr>
      <vt:lpstr>Full Stack Web Development</vt:lpstr>
      <vt:lpstr>What Is A Task Runner?</vt:lpstr>
      <vt:lpstr>Purpose of Task Runners</vt:lpstr>
      <vt:lpstr>Grunt</vt:lpstr>
      <vt:lpstr>Gulp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104</cp:revision>
  <dcterms:created xsi:type="dcterms:W3CDTF">2016-08-08T14:29:34Z</dcterms:created>
  <dcterms:modified xsi:type="dcterms:W3CDTF">2016-10-28T02:06:01Z</dcterms:modified>
</cp:coreProperties>
</file>