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DCF5-D2EA-2361-8E19-1D552068C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8319B-DB7B-74C7-2DB3-DE1041791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3392-DB93-2FF1-7F12-1441CB6A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6EB1-6F9F-A2EE-1FA3-40DAE977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5213-4828-5B34-398C-A5EAD0B3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8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08E3-13CD-BA11-99A4-280E11C3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B155-C890-427A-25A0-436D9FDB1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5D2-FE82-E96C-6A82-15A86A0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6E6D-BF63-3B04-55B3-EAD89CC01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35511-52E0-4623-E212-5C92B85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DF180-AC36-85CF-7894-26A5B8E3C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83BF4-BD06-3766-FE4A-E9C58EA2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1E20-88D1-9777-C2B6-217E2064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8C21-AF52-4447-83A7-F13A95A0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52C5-7F48-DB45-0923-B3569623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D834-D14A-4804-0AAC-D113BB32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FC58-85E1-C75A-3CE0-4CA397AA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B1980-CBF8-A547-5C73-EC2B386D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9B5B-DE58-C48B-70B1-98467023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77419-62D3-4FD9-9740-32F1149E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FAD5-2D83-49B4-E308-7D07F6B0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30375-0311-3ECD-3AB0-E7701C3E4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0877-4E57-7AA1-C284-D0E03A21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CF50-055A-C9D9-904C-F193A3C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79F2-EC08-BCE1-F071-D3D347C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AF5D-8B89-AD34-A6CE-C50322EA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72C1A-4DAA-FF3C-01DF-54B071ED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62D8B-3714-EC3A-8782-54ED30E22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4F7C2-039C-BF5E-C9E6-9A0DC97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5D655-8E92-6ECE-086A-4F893689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ACFF5-E9E6-7060-34E1-61F8DA3F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1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BCFF-3C08-9EE5-0DDE-A82BAC62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5A70C-F694-9146-C016-4941B2B6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96FBE-4971-D922-F4BF-5D61A9494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6AE0F-CE3C-B95E-8512-F80044872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04B0-D813-C885-EBE0-63B448FC6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4E91D-54CF-03FA-49E0-611909860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C7E17-FC1A-A718-B024-FDBB8AAD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B247B-7EE5-E1BC-C0D3-A3CEFC8B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5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738C-4698-6325-8BCE-FB8B6566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22D8D-8FAC-62FC-6589-5F89728D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17B0C-0BF4-1D72-423C-27C7E44C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CC3DD-85CE-3E44-7ACF-032E03F5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8ADBC-3C03-E118-617D-2FEDF7385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3C753-8794-A2B4-1768-9CDAF1D7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BBAD-DE5D-6F4D-4347-FFD621CA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A10A-F025-7E80-2120-0A584376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4931-4E16-6FDC-74C3-A3691DA8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A36EC-BF57-E147-33E6-93ACCF09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B62AA-FA91-1D05-42FF-ACBBD89F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719DA-468A-E79D-53D4-3DC2882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77E6-FC71-6CB3-C858-E09077FD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1F21-FF99-7B98-9BF7-B23D8600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DA260-6E14-90C9-ACEB-D30CD3479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6251-7293-C4A6-D73C-4F85E543B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1E62-A7AC-91FB-1460-B38FA232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F98B1-3E70-7293-BEE2-5DA9F896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363E2-8B04-AF92-2050-1258CC490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18CB6-9489-FD22-B14A-A5FC3B1A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FFE5D-EDC0-5E70-5B41-0339948F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05322-A7DA-5AA9-CF3C-2E76FED5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2A05-6046-4EAB-99C2-806A3471156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EE9B-DD7C-485A-2AFF-704FBB69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84978-EA65-27F9-3E26-D56F092DE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AF0A-2F2F-4D00-BECA-C40A7600F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9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FAAAA7-09A1-1E3C-E772-7BFDD45D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37160"/>
            <a:ext cx="12011025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E9B57876-D446-03DC-E97A-948A359C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DF8FFC6-D8D5-F8AE-6C7C-A455E1FD4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9684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2F64CBF-BAC2-F035-77A2-C0861D01B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746950D-A430-D571-B320-2B1D0CBD8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A0CDA45-4D97-48C6-BF97-27C473DFCFCD}"/>
</file>

<file path=customXml/itemProps2.xml><?xml version="1.0" encoding="utf-8"?>
<ds:datastoreItem xmlns:ds="http://schemas.openxmlformats.org/officeDocument/2006/customXml" ds:itemID="{13E5BCC3-F16B-4AEA-B6E6-39BAE80F6690}"/>
</file>

<file path=customXml/itemProps3.xml><?xml version="1.0" encoding="utf-8"?>
<ds:datastoreItem xmlns:ds="http://schemas.openxmlformats.org/officeDocument/2006/customXml" ds:itemID="{DBEB0F83-33D0-4890-9AB5-67AFD66F97F1}"/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</dc:creator>
  <cp:lastModifiedBy>Pooja</cp:lastModifiedBy>
  <cp:revision>1</cp:revision>
  <dcterms:created xsi:type="dcterms:W3CDTF">2022-11-04T05:36:09Z</dcterms:created>
  <dcterms:modified xsi:type="dcterms:W3CDTF">2022-11-04T06:05:03Z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