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70" r:id="rId2"/>
    <p:sldId id="262" r:id="rId3"/>
    <p:sldId id="272" r:id="rId4"/>
    <p:sldId id="271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824" autoAdjust="0"/>
  </p:normalViewPr>
  <p:slideViewPr>
    <p:cSldViewPr snapToGrid="0">
      <p:cViewPr varScale="1">
        <p:scale>
          <a:sx n="27" d="100"/>
          <a:sy n="27" d="100"/>
        </p:scale>
        <p:origin x="1660" y="64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</a:p>
          <a:p>
            <a:pPr lvl="0" rtl="0">
              <a:spcBef>
                <a:spcPts val="0"/>
              </a:spcBef>
              <a:buNone/>
            </a:pPr>
            <a:br>
              <a:rPr lang="en-US" dirty="0"/>
            </a:br>
            <a:r>
              <a:rPr lang="en-US" dirty="0"/>
              <a:t>In this video, we’ll look at two conditional rendering directives, the </a:t>
            </a:r>
            <a:r>
              <a:rPr lang="en-US" b="1" dirty="0"/>
              <a:t>v-if</a:t>
            </a:r>
            <a:r>
              <a:rPr lang="en-US" dirty="0"/>
              <a:t> and </a:t>
            </a:r>
            <a:r>
              <a:rPr lang="en-US" b="1" dirty="0"/>
              <a:t>v-show, </a:t>
            </a:r>
            <a:r>
              <a:rPr lang="en-US" dirty="0"/>
              <a:t>and see how they affect the DOM so you have a better idea about which one to use and when to use it.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The V-IF is a Vue.js directive and it must be attached to only a single element. 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It is often referred to as a “real” conditional rendering directive 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Because it will re-create, and re-render the element and all its child elements when the condition is TRUE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Otherwise it completely destroys the elements and removes from the DOM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Because of this nature, </a:t>
            </a:r>
            <a:r>
              <a:rPr lang="en-US" b="1" dirty="0"/>
              <a:t>v-if</a:t>
            </a:r>
            <a:r>
              <a:rPr lang="en-US" dirty="0"/>
              <a:t> has a high cost, after the initial rendition of the DOM.  Anytime when the DOM or a part of the DOM is recreated or re-rendered – it is expensive.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On the other hand, it has very low cost at the initial render because it is “lazy” – that is it will ignore any element that has an initial value evaluated to FALSE.</a:t>
            </a:r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V-SHOW</a:t>
            </a:r>
            <a:r>
              <a:rPr lang="en-US" dirty="0"/>
              <a:t> is similar to the </a:t>
            </a:r>
            <a:r>
              <a:rPr lang="en-US" b="1" dirty="0"/>
              <a:t>V-IF</a:t>
            </a:r>
            <a:r>
              <a:rPr lang="en-US" dirty="0"/>
              <a:t> and that they both toggle between showing and hiding content from the View, browser.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It must also be attached to only a single element. 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It is not a “real” conditional rendering directive so the element will ALWAYS remain rendered and attached to the DOM regardless of whether the condition is true or false.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It only toggles the “display” CSS property of the element, thereby only hiding from being visible to the user.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Because it won’t completely destroys the elements or remove them from the DOM it’s much less expensive. 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However, it more expensive during the initial render because all elements must be rendered.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Let’s see them in action.</a:t>
            </a:r>
          </a:p>
        </p:txBody>
      </p:sp>
    </p:spTree>
    <p:extLst>
      <p:ext uri="{BB962C8B-B14F-4D97-AF65-F5344CB8AC3E}">
        <p14:creationId xmlns:p14="http://schemas.microsoft.com/office/powerpoint/2010/main" val="11001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</a:p>
          <a:p>
            <a:pPr lvl="0" rtl="0">
              <a:spcBef>
                <a:spcPts val="0"/>
              </a:spcBef>
              <a:buNone/>
            </a:pPr>
            <a:br>
              <a:rPr lang="en-US" dirty="0"/>
            </a:br>
            <a:r>
              <a:rPr lang="en-US" baseline="0" dirty="0"/>
              <a:t>In the next video, we’ll take a look at another important directive - the </a:t>
            </a:r>
            <a:r>
              <a:rPr lang="en-US" b="1" baseline="0" dirty="0"/>
              <a:t>v-for</a:t>
            </a:r>
            <a:r>
              <a:rPr lang="en-US" baseline="0" dirty="0"/>
              <a:t>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The v-if and v-show Directives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0" dirty="0"/>
              <a:t>The v-if Directive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2141621"/>
            <a:ext cx="17440478" cy="767738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endParaRPr lang="en-US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Must attach to a single template element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“Real” conditional rendering directive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If true – re-create and re-render elements to the DOM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If false – destroys and removes elements from the DOM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An expensive directive after initial render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Lower cost at initial render because it is lazy – will do nothing if initial render is false</a:t>
            </a:r>
            <a:endParaRPr lang="en" sz="4002" dirty="0">
              <a:solidFill>
                <a:srgbClr val="4343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F9C93-F39E-4171-A135-6B8A83588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134" y="1633789"/>
            <a:ext cx="84898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dirty="0">
                <a:solidFill>
                  <a:schemeClr val="accent1"/>
                </a:solidFill>
              </a:rPr>
              <a:t>&lt;h1 v-if=</a:t>
            </a:r>
            <a:r>
              <a:rPr lang="en-US" altLang="en-US" sz="6000" dirty="0">
                <a:solidFill>
                  <a:schemeClr val="accent2"/>
                </a:solidFill>
              </a:rPr>
              <a:t>"ok"</a:t>
            </a:r>
            <a:r>
              <a:rPr lang="en-US" altLang="en-US" sz="6000" dirty="0">
                <a:solidFill>
                  <a:schemeClr val="accent1"/>
                </a:solidFill>
              </a:rPr>
              <a:t>&gt;</a:t>
            </a:r>
            <a:r>
              <a:rPr lang="en-US" altLang="en-US" sz="6000" dirty="0"/>
              <a:t>Yes</a:t>
            </a:r>
            <a:r>
              <a:rPr lang="en-US" altLang="en-US" sz="6000" dirty="0">
                <a:solidFill>
                  <a:schemeClr val="accent1"/>
                </a:solidFill>
              </a:rPr>
              <a:t>&lt;/h1&gt;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0" dirty="0"/>
              <a:t>The v-show Directive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3594650"/>
            <a:ext cx="17440478" cy="6224354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Must attach to a single template element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Element will always remain rendered in the DOM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CSS-based toggling only the </a:t>
            </a:r>
            <a:r>
              <a:rPr lang="en-US" sz="4002" b="1" dirty="0">
                <a:solidFill>
                  <a:srgbClr val="434343"/>
                </a:solidFill>
              </a:rPr>
              <a:t>display</a:t>
            </a:r>
            <a:r>
              <a:rPr lang="en-US" sz="4002" dirty="0">
                <a:solidFill>
                  <a:srgbClr val="434343"/>
                </a:solidFill>
              </a:rPr>
              <a:t> property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Less expensive directive than v-if directive after initial render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Higher cost during initial render because the elements will be rendered</a:t>
            </a:r>
            <a:endParaRPr lang="en" sz="4002" dirty="0">
              <a:solidFill>
                <a:srgbClr val="43434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8DCC9-8DD6-41A7-91C4-F78F43FD4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134" y="1715753"/>
            <a:ext cx="990207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dirty="0">
                <a:solidFill>
                  <a:schemeClr val="accent1"/>
                </a:solidFill>
              </a:rPr>
              <a:t>&lt;h1 v-show=</a:t>
            </a:r>
            <a:r>
              <a:rPr lang="en-US" altLang="en-US" sz="6000" dirty="0">
                <a:solidFill>
                  <a:schemeClr val="accent2"/>
                </a:solidFill>
              </a:rPr>
              <a:t>"ok"</a:t>
            </a:r>
            <a:r>
              <a:rPr lang="en-US" altLang="en-US" sz="6000" dirty="0">
                <a:solidFill>
                  <a:schemeClr val="accent1"/>
                </a:solidFill>
              </a:rPr>
              <a:t>&gt;</a:t>
            </a:r>
            <a:r>
              <a:rPr lang="en-US" altLang="en-US" sz="6000" dirty="0"/>
              <a:t>Yes</a:t>
            </a:r>
            <a:r>
              <a:rPr lang="en-US" altLang="en-US" sz="6000" dirty="0">
                <a:solidFill>
                  <a:schemeClr val="accent1"/>
                </a:solidFill>
              </a:rPr>
              <a:t>&lt;/h1&gt; </a:t>
            </a:r>
          </a:p>
        </p:txBody>
      </p:sp>
    </p:spTree>
    <p:extLst>
      <p:ext uri="{BB962C8B-B14F-4D97-AF65-F5344CB8AC3E}">
        <p14:creationId xmlns:p14="http://schemas.microsoft.com/office/powerpoint/2010/main" val="80317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Common Side Effect Using </a:t>
            </a:r>
            <a:br>
              <a:rPr lang="en-US" dirty="0"/>
            </a:br>
            <a:r>
              <a:rPr lang="en-US" dirty="0"/>
              <a:t>v-for With Object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409</Words>
  <Application>Microsoft Office PowerPoint</Application>
  <PresentationFormat>Custom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Roboto</vt:lpstr>
      <vt:lpstr>Calibri</vt:lpstr>
      <vt:lpstr>Arial</vt:lpstr>
      <vt:lpstr>Packt</vt:lpstr>
      <vt:lpstr>The v-if and v-show Directives</vt:lpstr>
      <vt:lpstr>The v-if Directive</vt:lpstr>
      <vt:lpstr>The v-show Directive</vt:lpstr>
      <vt:lpstr>Common Side Effect Using  v-for With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Christian Hur</dc:creator>
  <cp:lastModifiedBy> </cp:lastModifiedBy>
  <cp:revision>34</cp:revision>
  <dcterms:modified xsi:type="dcterms:W3CDTF">2018-10-29T00:26:33Z</dcterms:modified>
</cp:coreProperties>
</file>