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70" r:id="rId2"/>
    <p:sldId id="272" r:id="rId3"/>
    <p:sldId id="273" r:id="rId4"/>
    <p:sldId id="271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84" autoAdjust="0"/>
  </p:normalViewPr>
  <p:slideViewPr>
    <p:cSldViewPr snapToGrid="0">
      <p:cViewPr varScale="1">
        <p:scale>
          <a:sx n="40" d="100"/>
          <a:sy n="40" d="100"/>
        </p:scale>
        <p:origin x="1450" y="43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The Radio Buttons and Checkboxes are two of the many TYPES of input associated with the INPUT element.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60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7097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is the end of this section. 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In the </a:t>
            </a:r>
            <a:r>
              <a:rPr lang="en-US" b="1" dirty="0"/>
              <a:t>next section</a:t>
            </a:r>
            <a:r>
              <a:rPr lang="en-US" dirty="0"/>
              <a:t>, we’ll take a look at issues concerning Routing and State Management.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227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729772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Radio Buttons vs. Checkboxes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2" dirty="0"/>
              <a:t>Radio Buttons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Generally used in a group of related options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Only one radio button can be selected at the same time in a given group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The </a:t>
            </a:r>
            <a:r>
              <a:rPr lang="en-US" sz="4002" dirty="0">
                <a:solidFill>
                  <a:srgbClr val="F37021"/>
                </a:solidFill>
              </a:rPr>
              <a:t>true-value</a:t>
            </a:r>
            <a:r>
              <a:rPr lang="en-US" sz="4002" dirty="0">
                <a:solidFill>
                  <a:srgbClr val="333333"/>
                </a:solidFill>
              </a:rPr>
              <a:t> and </a:t>
            </a:r>
            <a:r>
              <a:rPr lang="en-US" sz="4002" dirty="0">
                <a:solidFill>
                  <a:srgbClr val="F37021"/>
                </a:solidFill>
              </a:rPr>
              <a:t>false-value</a:t>
            </a:r>
            <a:r>
              <a:rPr lang="en-US" sz="4002" dirty="0">
                <a:solidFill>
                  <a:srgbClr val="333333"/>
                </a:solidFill>
              </a:rPr>
              <a:t> affect the value attribute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Useful for guaranteeing that one value is submitted in a form</a:t>
            </a:r>
          </a:p>
        </p:txBody>
      </p:sp>
    </p:spTree>
    <p:extLst>
      <p:ext uri="{BB962C8B-B14F-4D97-AF65-F5344CB8AC3E}">
        <p14:creationId xmlns:p14="http://schemas.microsoft.com/office/powerpoint/2010/main" val="356442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2" dirty="0"/>
              <a:t>Checkboxes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Generally used independently, not tied to a group 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Any number of values or none can be selected at the same time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The </a:t>
            </a:r>
            <a:r>
              <a:rPr lang="en-US" sz="4002" dirty="0">
                <a:solidFill>
                  <a:srgbClr val="F37021"/>
                </a:solidFill>
              </a:rPr>
              <a:t>true-value</a:t>
            </a:r>
            <a:r>
              <a:rPr lang="en-US" sz="4002" dirty="0">
                <a:solidFill>
                  <a:srgbClr val="333333"/>
                </a:solidFill>
              </a:rPr>
              <a:t> and </a:t>
            </a:r>
            <a:r>
              <a:rPr lang="en-US" sz="4002" dirty="0">
                <a:solidFill>
                  <a:srgbClr val="F37021"/>
                </a:solidFill>
              </a:rPr>
              <a:t>false-value</a:t>
            </a:r>
            <a:r>
              <a:rPr lang="en-US" sz="4002" dirty="0">
                <a:solidFill>
                  <a:srgbClr val="333333"/>
                </a:solidFill>
              </a:rPr>
              <a:t> does not affect the value attribute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Checkbox values are not included in form submissions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No guarantee that at least one value is submitted in a form</a:t>
            </a:r>
          </a:p>
        </p:txBody>
      </p:sp>
    </p:spTree>
    <p:extLst>
      <p:ext uri="{BB962C8B-B14F-4D97-AF65-F5344CB8AC3E}">
        <p14:creationId xmlns:p14="http://schemas.microsoft.com/office/powerpoint/2010/main" val="79010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653572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US" dirty="0"/>
              <a:t>Resolving Issues With Routing and State Management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138</Words>
  <Application>Microsoft Office PowerPoint</Application>
  <PresentationFormat>Custom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Roboto</vt:lpstr>
      <vt:lpstr>Arial</vt:lpstr>
      <vt:lpstr>Packt</vt:lpstr>
      <vt:lpstr>Radio Buttons vs. Checkboxes</vt:lpstr>
      <vt:lpstr>Radio Buttons</vt:lpstr>
      <vt:lpstr>Checkboxes</vt:lpstr>
      <vt:lpstr>Resolving Issues With Routing and State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Christian Hur</dc:creator>
  <cp:lastModifiedBy>Christian Hur</cp:lastModifiedBy>
  <cp:revision>40</cp:revision>
  <dcterms:modified xsi:type="dcterms:W3CDTF">2018-10-27T22:30:44Z</dcterms:modified>
</cp:coreProperties>
</file>